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59" r:id="rId5"/>
    <p:sldId id="257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5142A-44A6-404E-99D5-7FCFDA4B9B21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832DB-2B04-421D-9F8D-09A17ED367F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832DB-2B04-421D-9F8D-09A17ED367FA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5201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9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4731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184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213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9394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325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445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31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896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39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04BB-1A5C-4566-8FF1-F67F091CCCC9}" type="datetimeFigureOut">
              <a:rPr lang="en-GB" smtClean="0"/>
              <a:pPr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EA00-D1C2-4A25-A26E-C882A5257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409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3286" y="1556792"/>
            <a:ext cx="6833938" cy="1656184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62"/>
          <a:stretch/>
        </p:blipFill>
        <p:spPr bwMode="auto">
          <a:xfrm>
            <a:off x="144016" y="4987636"/>
            <a:ext cx="8892480" cy="175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9803" y="3360330"/>
            <a:ext cx="5280905" cy="15088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3528" y="268486"/>
            <a:ext cx="871296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Kyle </a:t>
            </a:r>
          </a:p>
          <a:p>
            <a:pPr algn="ctr"/>
            <a:r>
              <a:rPr lang="en-GB" sz="27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 Planning Manager, The Highland Council</a:t>
            </a:r>
            <a:endParaRPr lang="en-GB" sz="27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20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301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addition to organising this event in the last 8 months Kirsty Baird, Highland Councils Health Development Officer and Eve MacLeod, NHS Highland's Health Improvement Specialist for tobacco, alcohol and drugs, have been;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501008"/>
            <a:ext cx="9143999" cy="3384376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Updating the Highland Substance Awareness: Prevention and Education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and piloting lesson plans to accompany the 3-18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Updating the H-SAT to ensure relevant and up to date materials are available for young people, parents and cares, and professionals.  </a:t>
            </a:r>
          </a:p>
          <a:p>
            <a:endParaRPr lang="en-GB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4197" y="116632"/>
            <a:ext cx="68341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6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51" y="404664"/>
            <a:ext cx="4048125" cy="5915025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038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17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089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Thanks to….. For their time to prioritise and pilot lesson plans, and provide feedback.  This has been really useful to develop lesson plans which are now available on the H-SAT. </a:t>
            </a:r>
            <a:b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We had over 250 children and young people feedback on the lessons.</a:t>
            </a:r>
            <a:b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- 94% of C&amp;YP stating they learned ‘a little’ or ‘a lot’ in the lesson.</a:t>
            </a:r>
            <a:b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participate in an example lesson during the </a:t>
            </a:r>
            <a:r>
              <a:rPr lang="en-GB" sz="2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21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1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today. </a:t>
            </a: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417646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Crown Primary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Hilton Primary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Milton Primary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Farr High School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Thurso High School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Plockton High School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Kinlochbervie High School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Youth Highland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Action for Children</a:t>
            </a:r>
          </a:p>
          <a:p>
            <a:pPr algn="l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Highlife Highland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0757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701730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SAS Award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Launch of the Highland Substance School Award.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Substance Aware School (SAS) Award has been developed to recognise and reward consistent, ongoing approaches to prevent substance use among young people across the Highlands.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This initiative is a joint partnership between the Highland Alcohol and Drugs Partnership (HADP), the Highland Council, NHS Highland, and Police Scotland. 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73227"/>
            <a:ext cx="6336704" cy="415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78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9430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By sponsoring this award we aim to: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•Support and promote evidence informed substance education and prevention in the Highlands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•Celebrate and showcase good practice of substance education and prevention in the Highlands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•Encourage and sustain healthy attitudes and behaviours among young people in the Highlands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348" y="620688"/>
            <a:ext cx="720930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0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</a:t>
            </a:r>
            <a:r>
              <a:rPr lang="en-GB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 encourage external partners to assist with the development of substance education within schools and with applications, which are available through H-SAT.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2018/2019 SAS Award will be presented to three successful applicants on a tiered basis.  Successful applicants will receive funding to spend on further substance education and prevention approaches, such as positive or diversionary activities, or family centred activities.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  <a:endParaRPr lang="en-GB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800" b="1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Gold</a:t>
            </a:r>
            <a:r>
              <a:rPr lang="en-GB" sz="2800" dirty="0" smtClean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SAS Award winners will receive a prize of £1,000</a:t>
            </a:r>
            <a:endParaRPr lang="en-GB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800" b="1" dirty="0" smtClean="0">
                <a:solidFill>
                  <a:srgbClr val="A6A6A6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Silver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SAS Award winners will receive a prize of £500</a:t>
            </a:r>
            <a:endParaRPr lang="en-GB" sz="2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800" b="1" dirty="0" smtClean="0">
                <a:solidFill>
                  <a:srgbClr val="984806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Bronze</a:t>
            </a:r>
            <a:r>
              <a:rPr lang="en-GB" sz="2800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SAS Award winners will receive a prize of £250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Successful applicants must plan an evaluation of their activities, for example describing the three main benefits of the activities, and who they would benefit (e.g. young people, parents / carers, the local community). </a:t>
            </a:r>
            <a:endParaRPr lang="en-GB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3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812222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effectLst/>
                <a:latin typeface="Arial"/>
                <a:ea typeface="Calibri"/>
                <a:cs typeface="Times New Roman"/>
              </a:rPr>
              <a:t>Applications are welcome from all schools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effectLst/>
                <a:latin typeface="Arial"/>
                <a:ea typeface="Calibri"/>
                <a:cs typeface="Times New Roman"/>
              </a:rPr>
              <a:t>Successful applications will achieve the following criteria: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Demonstrate how the Highland Substance Awareness: Education and Prevention Framework has informed substance prevention and / or education  (e.g. use of accompanying lesson plans</a:t>
            </a:r>
            <a:r>
              <a:rPr lang="en-GB" sz="2400" dirty="0" smtClean="0">
                <a:effectLst/>
                <a:latin typeface="Arial"/>
                <a:ea typeface="Calibri"/>
                <a:cs typeface="Times New Roman"/>
              </a:rPr>
              <a:t>)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 smtClean="0">
              <a:effectLst/>
              <a:latin typeface="Arial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dirty="0" smtClean="0">
                <a:effectLst/>
                <a:latin typeface="Arial"/>
                <a:ea typeface="Calibri"/>
                <a:cs typeface="Times New Roman"/>
              </a:rPr>
              <a:t>Describe ways in which the Highland Substance </a:t>
            </a:r>
            <a:r>
              <a:rPr lang="en-GB" sz="2400" smtClean="0">
                <a:effectLst/>
                <a:latin typeface="Arial"/>
                <a:ea typeface="Calibri"/>
                <a:cs typeface="Times New Roman"/>
              </a:rPr>
              <a:t>Awareness Toolkit </a:t>
            </a:r>
            <a:r>
              <a:rPr lang="en-GB" sz="2400" dirty="0" smtClean="0">
                <a:effectLst/>
                <a:latin typeface="Arial"/>
                <a:ea typeface="Calibri"/>
                <a:cs typeface="Times New Roman"/>
              </a:rPr>
              <a:t>(H-SAT) has been accessed, utilised, or promoted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 smtClean="0">
              <a:effectLst/>
              <a:latin typeface="Arial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2400" dirty="0" smtClean="0">
                <a:effectLst/>
                <a:latin typeface="Arial"/>
                <a:ea typeface="Calibri"/>
                <a:cs typeface="Times New Roman"/>
              </a:rPr>
              <a:t>Develop or review the school substance policy, ensuring it is up to date and complied with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 smtClean="0">
              <a:effectLst/>
              <a:latin typeface="Arial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400" dirty="0" smtClean="0">
                <a:effectLst/>
                <a:latin typeface="Arial"/>
                <a:ea typeface="Calibri"/>
                <a:cs typeface="Times New Roman"/>
              </a:rPr>
              <a:t>Encourage, support, or provide positive / diversionary activities </a:t>
            </a:r>
            <a:endParaRPr lang="en-GB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9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470</Words>
  <Application>Microsoft Office PowerPoint</Application>
  <PresentationFormat>On-screen Show (4:3)</PresentationFormat>
  <Paragraphs>83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   In addition to organising this event in the last 8 months Kirsty Baird, Highland Councils Health Development Officer and Eve MacLeod, NHS Highland's Health Improvement Specialist for tobacco, alcohol and drugs, have been;  </vt:lpstr>
      <vt:lpstr>Slide 3</vt:lpstr>
      <vt:lpstr>Thanks to….. For their time to prioritise and pilot lesson plans, and provide feedback.  This has been really useful to develop lesson plans which are now available on the H-SAT.  - We had over 250 children and young people feedback on the lessons. - 94% of C&amp;YP stating they learned ‘a little’ or ‘a lot’ in the lesson.   You will participate in an example lesson during the blue workshop today. </vt:lpstr>
      <vt:lpstr>Slide 5</vt:lpstr>
      <vt:lpstr>Slide 6</vt:lpstr>
      <vt:lpstr>Slide 7</vt:lpstr>
      <vt:lpstr>Slide 8</vt:lpstr>
    </vt:vector>
  </TitlesOfParts>
  <Company>Fujitsu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</dc:creator>
  <cp:lastModifiedBy>emacl17</cp:lastModifiedBy>
  <cp:revision>17</cp:revision>
  <dcterms:created xsi:type="dcterms:W3CDTF">2018-06-19T10:57:35Z</dcterms:created>
  <dcterms:modified xsi:type="dcterms:W3CDTF">2018-06-20T15:23:11Z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1293595332</vt:i4>
  </property>
  <property fmtid="{D5CDD505-2E9C-101B-9397-08002B2CF9AE}" pid="3" name="_NewReviewCycle">
    <vt:lpwstr/>
  </property>
  <property fmtid="{D5CDD505-2E9C-101B-9397-08002B2CF9AE}" pid="4" name="_EmailSubject">
    <vt:lpwstr>PRESS - Preventing Substance Use Among Children and Young People in Highland Event</vt:lpwstr>
  </property>
  <property fmtid="{D5CDD505-2E9C-101B-9397-08002B2CF9AE}" pid="5" name="_AuthorEmail">
    <vt:lpwstr>Kirsty.Baird@highland.gov.uk</vt:lpwstr>
  </property>
  <property fmtid="{D5CDD505-2E9C-101B-9397-08002B2CF9AE}" pid="6" name="_AuthorEmailDisplayName">
    <vt:lpwstr>Kirsty Baird</vt:lpwstr>
  </property>
  <property fmtid="{D5CDD505-2E9C-101B-9397-08002B2CF9AE}" pid="7" name="_PreviousAdHocReviewCycleID">
    <vt:i4>-1700353851</vt:i4>
  </property>
</Properties>
</file>