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‘drugs’ include prescription medication, tobacco, alcohol and illicit drugs.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Where Do We Learn About Drugs</a:t>
            </a:r>
            <a:r>
              <a:rPr lang="en-GB" b="1" dirty="0" smtClean="0"/>
              <a:t>?</a:t>
            </a:r>
            <a:endParaRPr lang="en-GB" b="1" dirty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What are drugs?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substance which changes the way people feel, think or </a:t>
            </a:r>
            <a:r>
              <a:rPr lang="en-GB" dirty="0" smtClean="0"/>
              <a:t>behave</a:t>
            </a:r>
            <a:endParaRPr lang="en-GB" b="1" dirty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In groups....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Discuss if...</a:t>
            </a:r>
          </a:p>
          <a:p>
            <a:pPr lvl="0"/>
            <a:r>
              <a:rPr lang="en-GB" dirty="0"/>
              <a:t>They have ever talked to a parent, carer or other adult about drugs.  What did they talk about?</a:t>
            </a:r>
            <a:endParaRPr lang="en-GB" b="1" dirty="0"/>
          </a:p>
          <a:p>
            <a:pPr lvl="0"/>
            <a:r>
              <a:rPr lang="en-GB" dirty="0"/>
              <a:t>They have ever talked with their friends or brothers/sisters about drugs.  What did they talk about?</a:t>
            </a:r>
            <a:endParaRPr lang="en-GB" b="1" dirty="0"/>
          </a:p>
          <a:p>
            <a:pPr lvl="0"/>
            <a:r>
              <a:rPr lang="en-GB" dirty="0"/>
              <a:t>They have heard or seen information about drugs in the news, in magazines, on the internet, or in social media.  What did they discover? </a:t>
            </a:r>
            <a:endParaRPr lang="en-GB" b="1" dirty="0"/>
          </a:p>
          <a:p>
            <a:pPr lvl="0"/>
            <a:r>
              <a:rPr lang="en-GB" dirty="0"/>
              <a:t>Have they seen advertising or marketing of any drugs? Can they provide examples?</a:t>
            </a:r>
            <a:endParaRPr lang="en-GB" b="1" dirty="0"/>
          </a:p>
          <a:p>
            <a:pPr lvl="0"/>
            <a:r>
              <a:rPr lang="en-GB" dirty="0"/>
              <a:t>Where else can they find information about drugs? </a:t>
            </a:r>
            <a:endParaRPr lang="en-GB" b="1" dirty="0"/>
          </a:p>
          <a:p>
            <a:pPr lvl="0"/>
            <a:r>
              <a:rPr lang="en-GB" dirty="0"/>
              <a:t>Where could people go if they needed support for substance related issues?</a:t>
            </a:r>
            <a:endParaRPr lang="en-GB" b="1" dirty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One </a:t>
            </a:r>
            <a:r>
              <a:rPr lang="en-GB" dirty="0"/>
              <a:t>thing I have learnt from this session is </a:t>
            </a:r>
            <a:r>
              <a:rPr lang="en-GB" dirty="0" smtClean="0"/>
              <a:t>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162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What are drugs?</vt:lpstr>
      <vt:lpstr>In groups....</vt:lpstr>
      <vt:lpstr>Slide 4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3</cp:revision>
  <dcterms:created xsi:type="dcterms:W3CDTF">2020-09-11T13:11:21Z</dcterms:created>
  <dcterms:modified xsi:type="dcterms:W3CDTF">2020-09-11T15:21:30Z</dcterms:modified>
</cp:coreProperties>
</file>