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Remind pupils that ‘Drugs’ includes legal, illegal, over the counter and prescribed medicines and volatiles substances (solvents, gases, glue).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What do we know about drugs</a:t>
            </a:r>
            <a:r>
              <a:rPr lang="en-GB" b="1" dirty="0" smtClean="0"/>
              <a:t>?</a:t>
            </a:r>
            <a:endParaRPr lang="en-GB" b="1" dirty="0" smtClean="0"/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</a:t>
            </a:r>
            <a:r>
              <a:rPr lang="en-GB" dirty="0" smtClean="0"/>
              <a:t>drugs can you name?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Think of as many names of drugs as possible and write these down.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Next, categorise these into:</a:t>
            </a:r>
            <a:endParaRPr lang="en-GB" dirty="0" smtClean="0"/>
          </a:p>
          <a:p>
            <a:r>
              <a:rPr lang="en-GB" dirty="0" smtClean="0"/>
              <a:t>legal </a:t>
            </a:r>
          </a:p>
          <a:p>
            <a:r>
              <a:rPr lang="en-GB" dirty="0" smtClean="0"/>
              <a:t>illegal </a:t>
            </a:r>
          </a:p>
          <a:p>
            <a:r>
              <a:rPr lang="en-GB" dirty="0" smtClean="0"/>
              <a:t>medicines</a:t>
            </a:r>
            <a:r>
              <a:rPr lang="en-GB" dirty="0" smtClean="0"/>
              <a:t> </a:t>
            </a:r>
          </a:p>
          <a:p>
            <a:r>
              <a:rPr lang="en-GB" dirty="0" smtClean="0"/>
              <a:t>a</a:t>
            </a:r>
            <a:r>
              <a:rPr lang="en-GB" dirty="0" smtClean="0"/>
              <a:t>ge restricted products </a:t>
            </a:r>
          </a:p>
          <a:p>
            <a:pPr>
              <a:buNone/>
            </a:pPr>
            <a:r>
              <a:rPr lang="en-GB" sz="2200" dirty="0" smtClean="0"/>
              <a:t>*there may be some overlap </a:t>
            </a:r>
            <a:endParaRPr lang="en-GB" sz="2200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For each of the 10 drugs: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4000" dirty="0" smtClean="0"/>
              <a:t>Write on each flip chart:</a:t>
            </a:r>
          </a:p>
          <a:p>
            <a:r>
              <a:rPr lang="en-GB" sz="4000" dirty="0" smtClean="0"/>
              <a:t>Something you </a:t>
            </a:r>
            <a:r>
              <a:rPr lang="en-GB" sz="4000" dirty="0" smtClean="0"/>
              <a:t>know about this drug</a:t>
            </a:r>
          </a:p>
          <a:p>
            <a:endParaRPr lang="en-GB" sz="4000" dirty="0" smtClean="0"/>
          </a:p>
          <a:p>
            <a:r>
              <a:rPr lang="en-GB" sz="4000" dirty="0" smtClean="0"/>
              <a:t>Something </a:t>
            </a:r>
            <a:r>
              <a:rPr lang="en-GB" sz="4000" dirty="0" smtClean="0"/>
              <a:t>you </a:t>
            </a:r>
            <a:r>
              <a:rPr lang="en-GB" sz="4000" dirty="0" smtClean="0"/>
              <a:t>have heard about this drug (e.g. myth / rumour)</a:t>
            </a:r>
          </a:p>
          <a:p>
            <a:endParaRPr lang="en-GB" sz="4000" dirty="0" smtClean="0"/>
          </a:p>
          <a:p>
            <a:r>
              <a:rPr lang="en-GB" sz="4000" dirty="0" smtClean="0"/>
              <a:t>A question </a:t>
            </a:r>
            <a:r>
              <a:rPr lang="en-GB" sz="4000" dirty="0" smtClean="0"/>
              <a:t>you </a:t>
            </a:r>
            <a:r>
              <a:rPr lang="en-GB" sz="4000" dirty="0" smtClean="0"/>
              <a:t>have about this drug</a:t>
            </a:r>
            <a:endParaRPr lang="en-GB" sz="4000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 groups, complete one flip chart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Answer the questions and challenge </a:t>
            </a:r>
            <a:r>
              <a:rPr lang="en-GB" smtClean="0"/>
              <a:t>the myths </a:t>
            </a:r>
            <a:r>
              <a:rPr lang="en-GB" dirty="0" smtClean="0"/>
              <a:t>on the flip chart about the drug.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Then identify three key facts to know about this drug, and feedback to the larger group. </a:t>
            </a:r>
          </a:p>
          <a:p>
            <a:pPr>
              <a:buNone/>
            </a:pPr>
            <a:endParaRPr lang="en-GB" sz="4000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154</Words>
  <Application>Microsoft Office PowerPoint</Application>
  <PresentationFormat>On-screen Show (4:3)</PresentationFormat>
  <Paragraphs>24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What drugs can you name?</vt:lpstr>
      <vt:lpstr>For each of the 10 drugs:</vt:lpstr>
      <vt:lpstr>In groups, complete one flip chart 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6</cp:revision>
  <dcterms:created xsi:type="dcterms:W3CDTF">2020-09-11T13:11:21Z</dcterms:created>
  <dcterms:modified xsi:type="dcterms:W3CDTF">2020-10-19T16:08:03Z</dcterms:modified>
</cp:coreProperties>
</file>