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Why might people use drugs</a:t>
            </a:r>
            <a:r>
              <a:rPr lang="en-GB" b="1" dirty="0" smtClean="0"/>
              <a:t>?</a:t>
            </a:r>
            <a:endParaRPr lang="en-GB" b="1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Write on post-its: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Reasons why: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people </a:t>
            </a:r>
            <a:r>
              <a:rPr lang="en-GB" dirty="0" smtClean="0"/>
              <a:t>start to use drugs?</a:t>
            </a:r>
          </a:p>
          <a:p>
            <a:endParaRPr lang="en-GB" dirty="0" smtClean="0"/>
          </a:p>
          <a:p>
            <a:r>
              <a:rPr lang="en-GB" dirty="0" smtClean="0"/>
              <a:t>people </a:t>
            </a:r>
            <a:r>
              <a:rPr lang="en-GB" dirty="0" smtClean="0"/>
              <a:t>continue to use drugs?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 groups, choose one and draw: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Someone </a:t>
            </a:r>
            <a:r>
              <a:rPr lang="en-GB" sz="3600" dirty="0" smtClean="0"/>
              <a:t>who smokes cannabis</a:t>
            </a:r>
          </a:p>
          <a:p>
            <a:r>
              <a:rPr lang="en-GB" sz="3600" dirty="0" smtClean="0"/>
              <a:t>Someone who is a heavy smoker</a:t>
            </a:r>
          </a:p>
          <a:p>
            <a:r>
              <a:rPr lang="en-GB" sz="3600" dirty="0" smtClean="0"/>
              <a:t>Someone who often gets drunk</a:t>
            </a:r>
          </a:p>
          <a:p>
            <a:r>
              <a:rPr lang="en-GB" sz="3600" dirty="0" smtClean="0"/>
              <a:t>Someone who refuses to take drugs</a:t>
            </a:r>
          </a:p>
          <a:p>
            <a:r>
              <a:rPr lang="en-GB" sz="3600" dirty="0" smtClean="0"/>
              <a:t>Someone who uses cocaine occasionally</a:t>
            </a:r>
          </a:p>
          <a:p>
            <a:r>
              <a:rPr lang="en-GB" sz="3600" dirty="0" smtClean="0"/>
              <a:t>Someone who uses heroin daily</a:t>
            </a:r>
            <a:endParaRPr lang="en-GB" sz="3600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assumptions have you made?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GB" sz="6500" dirty="0" smtClean="0"/>
              <a:t>Avoiding stereotypes and stigmatising language, </a:t>
            </a:r>
            <a:r>
              <a:rPr lang="en-GB" sz="6500" dirty="0" smtClean="0"/>
              <a:t>discuss:</a:t>
            </a:r>
          </a:p>
          <a:p>
            <a:endParaRPr lang="en-GB" sz="6500" dirty="0" smtClean="0"/>
          </a:p>
          <a:p>
            <a:r>
              <a:rPr lang="en-GB" sz="6500" dirty="0" smtClean="0"/>
              <a:t>Why </a:t>
            </a:r>
            <a:r>
              <a:rPr lang="en-GB" sz="6500" dirty="0" smtClean="0"/>
              <a:t>might someone be using the drugs they </a:t>
            </a:r>
            <a:r>
              <a:rPr lang="en-GB" sz="6500" dirty="0" smtClean="0"/>
              <a:t>are, </a:t>
            </a:r>
            <a:r>
              <a:rPr lang="en-GB" sz="6500" dirty="0" smtClean="0"/>
              <a:t>in the </a:t>
            </a:r>
            <a:r>
              <a:rPr lang="en-GB" sz="6500" dirty="0" smtClean="0"/>
              <a:t>way they </a:t>
            </a:r>
            <a:r>
              <a:rPr lang="en-GB" sz="6500" dirty="0" smtClean="0"/>
              <a:t>do?</a:t>
            </a:r>
          </a:p>
          <a:p>
            <a:endParaRPr lang="en-GB" sz="6500" dirty="0" smtClean="0"/>
          </a:p>
          <a:p>
            <a:r>
              <a:rPr lang="en-GB" sz="6500" dirty="0" smtClean="0"/>
              <a:t>What are the short and long term effects on their</a:t>
            </a:r>
          </a:p>
          <a:p>
            <a:pPr lvl="1"/>
            <a:r>
              <a:rPr lang="en-GB" sz="6500" dirty="0" smtClean="0"/>
              <a:t>Health</a:t>
            </a:r>
          </a:p>
          <a:p>
            <a:pPr lvl="1"/>
            <a:r>
              <a:rPr lang="en-GB" sz="6500" dirty="0" smtClean="0"/>
              <a:t>Appearance</a:t>
            </a:r>
          </a:p>
          <a:p>
            <a:pPr lvl="1"/>
            <a:r>
              <a:rPr lang="en-GB" sz="6500" dirty="0" smtClean="0"/>
              <a:t>Work </a:t>
            </a:r>
          </a:p>
          <a:p>
            <a:pPr lvl="1"/>
            <a:r>
              <a:rPr lang="en-GB" sz="6500" dirty="0" smtClean="0"/>
              <a:t>Friends and family</a:t>
            </a:r>
          </a:p>
          <a:p>
            <a:pPr lvl="1"/>
            <a:r>
              <a:rPr lang="en-GB" sz="6500" dirty="0" smtClean="0"/>
              <a:t>Neighbourhood </a:t>
            </a:r>
          </a:p>
          <a:p>
            <a:pPr lvl="1"/>
            <a:r>
              <a:rPr lang="en-GB" sz="6500" dirty="0" smtClean="0"/>
              <a:t>W</a:t>
            </a:r>
            <a:r>
              <a:rPr lang="en-GB" sz="6500" dirty="0" smtClean="0"/>
              <a:t>ider </a:t>
            </a:r>
            <a:r>
              <a:rPr lang="en-GB" sz="6500" dirty="0" smtClean="0"/>
              <a:t>society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mtClean="0"/>
              <a:t>One </a:t>
            </a:r>
            <a:r>
              <a:rPr lang="en-GB" dirty="0" smtClean="0"/>
              <a:t>thing I have learned from this </a:t>
            </a:r>
            <a:r>
              <a:rPr lang="en-GB" smtClean="0"/>
              <a:t>session </a:t>
            </a:r>
            <a:r>
              <a:rPr lang="en-GB" smtClean="0"/>
              <a:t>is ...</a:t>
            </a:r>
            <a:endParaRPr lang="en-GB" dirty="0"/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124</Words>
  <Application>Microsoft Office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Write on post-its:</vt:lpstr>
      <vt:lpstr>In groups, choose one and draw:</vt:lpstr>
      <vt:lpstr>What assumptions have you made?</vt:lpstr>
      <vt:lpstr>Slide 5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2020-10-19T16:37:11Z</dcterms:modified>
</cp:coreProperties>
</file>