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57"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21/10/2020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In a plenary session, ask each group to feedback their scenario and what their decision was.  What was their process? How did they arrive at their decision?  Highlight areas of peer pressure, conflicts between family values and those of friends, legal implications or school policy implications. What are the benefits of thinking through options in this way? [develops self-awareness, self-confidence, composure] Could this approach help in a stressful or challenging situation?</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21/10/2020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21/10/2020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How to make your own decisions </a:t>
            </a:r>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lstStyle/>
          <a:p>
            <a:r>
              <a:rPr lang="en-GB" dirty="0" smtClean="0"/>
              <a:t>What </a:t>
            </a:r>
            <a:r>
              <a:rPr lang="en-GB" dirty="0" smtClean="0"/>
              <a:t>effect alcohol or drug use could have on making </a:t>
            </a:r>
            <a:r>
              <a:rPr lang="en-GB" dirty="0" smtClean="0"/>
              <a:t>choices?</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fontScale="90000"/>
          </a:bodyPr>
          <a:lstStyle/>
          <a:p>
            <a:r>
              <a:rPr lang="en-GB" dirty="0" smtClean="0"/>
              <a:t>The four Cs can help you make your own decisions</a:t>
            </a:r>
            <a:endParaRPr lang="en-GB" dirty="0"/>
          </a:p>
        </p:txBody>
      </p:sp>
      <p:sp>
        <p:nvSpPr>
          <p:cNvPr id="3" name="Content Placeholder 2"/>
          <p:cNvSpPr>
            <a:spLocks noGrp="1"/>
          </p:cNvSpPr>
          <p:nvPr>
            <p:ph idx="1"/>
          </p:nvPr>
        </p:nvSpPr>
        <p:spPr/>
        <p:txBody>
          <a:bodyPr/>
          <a:lstStyle/>
          <a:p>
            <a:r>
              <a:rPr lang="en-GB" dirty="0" smtClean="0"/>
              <a:t>Be </a:t>
            </a:r>
            <a:r>
              <a:rPr lang="en-GB" b="1" dirty="0" smtClean="0">
                <a:solidFill>
                  <a:srgbClr val="FF0000"/>
                </a:solidFill>
              </a:rPr>
              <a:t>Clear</a:t>
            </a:r>
            <a:r>
              <a:rPr lang="en-GB" dirty="0" smtClean="0"/>
              <a:t> about what the issue or problem is – think what the decision is about</a:t>
            </a:r>
            <a:endParaRPr lang="en-GB" b="1" dirty="0" smtClean="0"/>
          </a:p>
          <a:p>
            <a:pPr>
              <a:buClr>
                <a:schemeClr val="tx1"/>
              </a:buClr>
            </a:pPr>
            <a:r>
              <a:rPr lang="en-GB" b="1" dirty="0" smtClean="0">
                <a:solidFill>
                  <a:srgbClr val="FF0000"/>
                </a:solidFill>
              </a:rPr>
              <a:t>Consider </a:t>
            </a:r>
            <a:r>
              <a:rPr lang="en-GB" dirty="0" smtClean="0"/>
              <a:t>the options available – what are the possible decisions you might make?</a:t>
            </a:r>
            <a:endParaRPr lang="en-GB" b="1" dirty="0" smtClean="0"/>
          </a:p>
          <a:p>
            <a:r>
              <a:rPr lang="en-GB" dirty="0" smtClean="0"/>
              <a:t>Think about the </a:t>
            </a:r>
            <a:r>
              <a:rPr lang="en-GB" b="1" dirty="0" smtClean="0">
                <a:solidFill>
                  <a:srgbClr val="FF0000"/>
                </a:solidFill>
              </a:rPr>
              <a:t>Consequences</a:t>
            </a:r>
            <a:r>
              <a:rPr lang="en-GB" dirty="0" smtClean="0"/>
              <a:t> of each option – what might happen in each case?</a:t>
            </a:r>
            <a:endParaRPr lang="en-GB" b="1" dirty="0" smtClean="0"/>
          </a:p>
          <a:p>
            <a:pPr>
              <a:buClr>
                <a:schemeClr val="tx1"/>
              </a:buClr>
            </a:pPr>
            <a:r>
              <a:rPr lang="en-GB" b="1" dirty="0" smtClean="0">
                <a:solidFill>
                  <a:srgbClr val="FF0000"/>
                </a:solidFill>
              </a:rPr>
              <a:t>Choose</a:t>
            </a:r>
            <a:r>
              <a:rPr lang="en-GB" dirty="0" smtClean="0"/>
              <a:t> the best option – make the decision most appropriate for you</a:t>
            </a: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a:bodyPr>
          <a:lstStyle/>
          <a:p>
            <a:endParaRPr lang="en-GB" dirty="0"/>
          </a:p>
        </p:txBody>
      </p:sp>
      <p:sp>
        <p:nvSpPr>
          <p:cNvPr id="3" name="Content Placeholder 2"/>
          <p:cNvSpPr>
            <a:spLocks noGrp="1"/>
          </p:cNvSpPr>
          <p:nvPr>
            <p:ph idx="1"/>
          </p:nvPr>
        </p:nvSpPr>
        <p:spPr/>
        <p:txBody>
          <a:bodyPr/>
          <a:lstStyle/>
          <a:p>
            <a:r>
              <a:rPr lang="en-GB" dirty="0" smtClean="0"/>
              <a:t>Feedback and decision sharing</a:t>
            </a: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175</Words>
  <Application>Microsoft Office PowerPoint</Application>
  <PresentationFormat>On-screen Show (4:3)</PresentationFormat>
  <Paragraphs>11</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The four Cs can help you make your own decisions</vt:lpstr>
      <vt:lpstr>Slide 4</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4</cp:revision>
  <dcterms:created xsi:type="dcterms:W3CDTF">2020-09-11T13:11:21Z</dcterms:created>
  <dcterms:modified xsi:type="dcterms:W3CDTF">2020-10-21T16:31:34Z</dcterms:modified>
</cp:coreProperties>
</file>