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62" r:id="rId4"/>
    <p:sldId id="257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ADB56-CCB2-4E82-8CB5-07FA9A9C1BD7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2E870-1FE9-4076-A3B3-58FD20BAFE8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2E870-1FE9-4076-A3B3-58FD20BAFE8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D6FBE-2BAB-4085-B1FE-1BF721B3A918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D6FBE-2BAB-4085-B1FE-1BF721B3A918}" type="datetimeFigureOut">
              <a:rPr lang="en-GB" smtClean="0"/>
              <a:pPr/>
              <a:t>21/10/2020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FE520-6DE5-4E2E-985F-45F656AFB22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Alcohol and </a:t>
            </a:r>
            <a:r>
              <a:rPr lang="en-GB" dirty="0" smtClean="0"/>
              <a:t>Units</a:t>
            </a:r>
            <a:endParaRPr lang="en-GB" dirty="0" smtClean="0"/>
          </a:p>
        </p:txBody>
      </p:sp>
      <p:pic>
        <p:nvPicPr>
          <p:cNvPr id="1026" name="Picture 2" descr="S:\Eve\Health Improvement Specialist\Images\H-SAT\Final-HSAT-Logo-Landscape-with-web-addres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9932" y="673224"/>
            <a:ext cx="78105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This formula is used to work out how many units are in a drink</a:t>
            </a:r>
            <a:endParaRPr lang="en-GB" dirty="0"/>
          </a:p>
        </p:txBody>
      </p:sp>
      <p:pic>
        <p:nvPicPr>
          <p:cNvPr id="4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7" y="2420888"/>
            <a:ext cx="6768752" cy="1787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en-GB" dirty="0" smtClean="0"/>
              <a:t>Adults:</a:t>
            </a:r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endParaRPr lang="en-GB" dirty="0" smtClean="0"/>
          </a:p>
          <a:p>
            <a:pPr lvl="0">
              <a:buNone/>
            </a:pPr>
            <a:r>
              <a:rPr lang="en-GB" dirty="0" smtClean="0"/>
              <a:t>Young people?</a:t>
            </a:r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  <p:pic>
        <p:nvPicPr>
          <p:cNvPr id="7" name="Content Placeholder 4" descr="H:\Elspeth\ABIs\2016 guidelines\Units image.JPG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844824"/>
            <a:ext cx="5983982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dirty="0" smtClean="0"/>
              <a:t>Why might people chose not to drink?</a:t>
            </a:r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What might people chose to drink?</a:t>
            </a:r>
          </a:p>
          <a:p>
            <a:pPr lvl="1"/>
            <a:r>
              <a:rPr lang="en-GB" dirty="0" smtClean="0"/>
              <a:t>If people were going to drink: how much, where, when, who with?</a:t>
            </a:r>
            <a:endParaRPr lang="en-GB" b="1" dirty="0" smtClean="0"/>
          </a:p>
          <a:p>
            <a:pPr lvl="1"/>
            <a:endParaRPr lang="en-GB" dirty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23112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Reasons why people might </a:t>
            </a:r>
            <a:r>
              <a:rPr lang="en-GB" u="sng" dirty="0" smtClean="0"/>
              <a:t>not</a:t>
            </a:r>
            <a:r>
              <a:rPr lang="en-GB" dirty="0" smtClean="0"/>
              <a:t> want to drink alcohol?</a:t>
            </a:r>
          </a:p>
          <a:p>
            <a:endParaRPr lang="en-GB" dirty="0" smtClean="0"/>
          </a:p>
          <a:p>
            <a:r>
              <a:rPr lang="en-GB" dirty="0" smtClean="0"/>
              <a:t>Reasons why people might want to drink alcohol?</a:t>
            </a:r>
          </a:p>
          <a:p>
            <a:pPr lvl="0">
              <a:buNone/>
            </a:pPr>
            <a:r>
              <a:rPr lang="en-GB" dirty="0" smtClean="0"/>
              <a:t> </a:t>
            </a:r>
            <a:endParaRPr lang="en-GB" b="1" dirty="0" smtClean="0"/>
          </a:p>
          <a:p>
            <a:pPr lvl="0"/>
            <a:r>
              <a:rPr lang="en-GB" dirty="0" smtClean="0"/>
              <a:t>If people were going to drink: how much, where, when, who with?</a:t>
            </a:r>
            <a:endParaRPr lang="en-GB" b="1" dirty="0" smtClean="0"/>
          </a:p>
          <a:p>
            <a:endParaRPr lang="en-GB" dirty="0"/>
          </a:p>
        </p:txBody>
      </p:sp>
      <p:pic>
        <p:nvPicPr>
          <p:cNvPr id="4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1143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Most interesting point from this session?</a:t>
            </a:r>
            <a:endParaRPr lang="en-GB" dirty="0" smtClean="0"/>
          </a:p>
        </p:txBody>
      </p:sp>
      <p:pic>
        <p:nvPicPr>
          <p:cNvPr id="2050" name="Picture 2" descr="S:\Eve\Health Improvement Specialist\Images\H-SAT\HSAT Logo (colour) with web add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79840" y="260648"/>
            <a:ext cx="1168624" cy="11947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81</Words>
  <Application>Microsoft Office PowerPoint</Application>
  <PresentationFormat>On-screen Show (4:3)</PresentationFormat>
  <Paragraphs>21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This formula is used to work out how many units are in a drink</vt:lpstr>
      <vt:lpstr>Slide 3</vt:lpstr>
      <vt:lpstr>Slide 4</vt:lpstr>
      <vt:lpstr>Slide 5</vt:lpstr>
      <vt:lpstr>Slide 6</vt:lpstr>
    </vt:vector>
  </TitlesOfParts>
  <Company>NHS Highland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emacl17</dc:creator>
  <cp:lastModifiedBy>emacl17</cp:lastModifiedBy>
  <cp:revision>5</cp:revision>
  <dcterms:created xsi:type="dcterms:W3CDTF">2020-09-11T13:11:21Z</dcterms:created>
  <dcterms:modified xsi:type="dcterms:W3CDTF">2020-10-21T16:39:14Z</dcterms:modified>
</cp:coreProperties>
</file>