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2" r:id="rId4"/>
    <p:sldId id="257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Alcohol and </a:t>
            </a:r>
            <a:r>
              <a:rPr lang="en-GB" dirty="0" smtClean="0"/>
              <a:t>Units</a:t>
            </a:r>
            <a:endParaRPr lang="en-GB" dirty="0" smtClean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This formula is used to work out how many units are in a drink</a:t>
            </a:r>
            <a:endParaRPr lang="en-GB" dirty="0"/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7" y="2420888"/>
            <a:ext cx="6768752" cy="178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en-GB" dirty="0" smtClean="0"/>
              <a:t>Adults:</a:t>
            </a:r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r>
              <a:rPr lang="en-GB" dirty="0" smtClean="0"/>
              <a:t>Young people?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  <p:pic>
        <p:nvPicPr>
          <p:cNvPr id="7" name="Content Placeholder 4" descr="H:\Elspeth\ABIs\2016 guidelines\Units image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844824"/>
            <a:ext cx="5983982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Why might people chose not to drink?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What might people chose to drink?</a:t>
            </a:r>
          </a:p>
          <a:p>
            <a:pPr lvl="1"/>
            <a:r>
              <a:rPr lang="en-GB" dirty="0" smtClean="0"/>
              <a:t>If people were going to drink: how much, where, when, who with?</a:t>
            </a:r>
            <a:endParaRPr lang="en-GB" b="1" dirty="0" smtClean="0"/>
          </a:p>
          <a:p>
            <a:pPr lvl="1"/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Reasons why people might </a:t>
            </a:r>
            <a:r>
              <a:rPr lang="en-GB" u="sng" dirty="0" smtClean="0"/>
              <a:t>not</a:t>
            </a:r>
            <a:r>
              <a:rPr lang="en-GB" dirty="0" smtClean="0"/>
              <a:t> want to drink alcohol?</a:t>
            </a:r>
          </a:p>
          <a:p>
            <a:endParaRPr lang="en-GB" dirty="0" smtClean="0"/>
          </a:p>
          <a:p>
            <a:r>
              <a:rPr lang="en-GB" dirty="0" smtClean="0"/>
              <a:t>Reasons why people might want to drink alcohol?</a:t>
            </a:r>
          </a:p>
          <a:p>
            <a:pPr lvl="0">
              <a:buNone/>
            </a:pPr>
            <a:r>
              <a:rPr lang="en-GB" dirty="0" smtClean="0"/>
              <a:t> </a:t>
            </a:r>
            <a:endParaRPr lang="en-GB" b="1" dirty="0" smtClean="0"/>
          </a:p>
          <a:p>
            <a:pPr lvl="0"/>
            <a:r>
              <a:rPr lang="en-GB" dirty="0" smtClean="0"/>
              <a:t>If people were going to drink: how much, where, when, who with?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interesting point from this session?</a:t>
            </a:r>
            <a:endParaRPr lang="en-GB" dirty="0" smtClean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81</Words>
  <Application>Microsoft Office PowerPoint</Application>
  <PresentationFormat>On-screen Show (4:3)</PresentationFormat>
  <Paragraphs>21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This formula is used to work out how many units are in a drink</vt:lpstr>
      <vt:lpstr>Slide 3</vt:lpstr>
      <vt:lpstr>Slide 4</vt:lpstr>
      <vt:lpstr>Slide 5</vt:lpstr>
      <vt:lpstr>Slide 6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2020-10-21T16:39:14Z</dcterms:modified>
</cp:coreProperties>
</file>