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ADB56-CCB2-4E82-8CB5-07FA9A9C1BD7}" type="datetimeFigureOut">
              <a:rPr lang="en-GB" smtClean="0"/>
              <a:pPr/>
              <a:t>21/10/2020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2E870-1FE9-4076-A3B3-58FD20BAFE8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kern="1200" dirty="0" smtClean="0">
                <a:solidFill>
                  <a:schemeClr val="tx1"/>
                </a:solidFill>
                <a:latin typeface="+mn-lt"/>
                <a:ea typeface="+mn-ea"/>
                <a:cs typeface="+mn-cs"/>
              </a:rPr>
              <a:t>As they get onto the second part, provide the following piece of information: </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‘It takes a healthy adult liver one hour to process one unit of alcohol.’</a:t>
            </a:r>
            <a:endParaRPr lang="en-GB" sz="1200" b="1"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 </a:t>
            </a:r>
          </a:p>
          <a:p>
            <a:r>
              <a:rPr lang="en-GB" sz="1200" b="0" kern="1200" dirty="0" smtClean="0">
                <a:solidFill>
                  <a:schemeClr val="tx1"/>
                </a:solidFill>
                <a:latin typeface="+mn-lt"/>
                <a:ea typeface="+mn-ea"/>
                <a:cs typeface="+mn-cs"/>
              </a:rPr>
              <a:t>Gain feedback from the pairs, and ensure everyone has got to the correct answer.  </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Discuss the ‘one hour one unit’ rule of thumb.  What might affect this? Is it accurate? [Lots of factors can affect this, and we don’t know if our livers are functioning at optimum level]. Would this provide enough information to decide when to drive the following day? [No]</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Get them to consider internal and external effects.  Short and long term effects. Any other effects (social, financial, etc). Ask young people what type of drug alcohol is [Depressant] will this help them with other effects?</a:t>
            </a:r>
            <a:endParaRPr lang="en-GB" sz="1200" b="1" kern="1200" dirty="0" smtClean="0">
              <a:solidFill>
                <a:schemeClr val="tx1"/>
              </a:solidFill>
              <a:latin typeface="+mn-lt"/>
              <a:ea typeface="+mn-ea"/>
              <a:cs typeface="+mn-cs"/>
            </a:endParaRPr>
          </a:p>
          <a:p>
            <a:endParaRPr lang="en-GB" dirty="0" smtClean="0"/>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Get young people to feedback what they’ve drawn onto the bodies.  Did anyone have anything unique? Have they missed anything obvious? What was surprising? What was new information? If their person began to become unwell through alcohol consumption, what could they do to help?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6FBE-2BAB-4085-B1FE-1BF721B3A918}" type="datetimeFigureOut">
              <a:rPr lang="en-GB" smtClean="0"/>
              <a:pPr/>
              <a:t>21/10/2020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FE520-6DE5-4E2E-985F-45F656AFB22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b="1" dirty="0" smtClean="0"/>
              <a:t>Alcohol and Units – Alcohol </a:t>
            </a:r>
            <a:r>
              <a:rPr lang="en-GB" b="1" dirty="0" smtClean="0"/>
              <a:t>Effects</a:t>
            </a:r>
            <a:endParaRPr lang="en-GB" b="1" dirty="0" smtClean="0"/>
          </a:p>
        </p:txBody>
      </p:sp>
      <p:pic>
        <p:nvPicPr>
          <p:cNvPr id="1026" name="Picture 2" descr="S:\Eve\Health Improvement Specialist\Images\H-SAT\Final-HSAT-Logo-Landscape-with-web-address.jpg"/>
          <p:cNvPicPr>
            <a:picLocks noChangeAspect="1" noChangeArrowheads="1"/>
          </p:cNvPicPr>
          <p:nvPr/>
        </p:nvPicPr>
        <p:blipFill>
          <a:blip r:embed="rId3" cstate="print"/>
          <a:srcRect/>
          <a:stretch>
            <a:fillRect/>
          </a:stretch>
        </p:blipFill>
        <p:spPr bwMode="auto">
          <a:xfrm>
            <a:off x="649932" y="673224"/>
            <a:ext cx="7810500" cy="2971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endParaRPr lang="en-GB" dirty="0"/>
          </a:p>
        </p:txBody>
      </p:sp>
      <p:sp>
        <p:nvSpPr>
          <p:cNvPr id="3" name="Content Placeholder 2"/>
          <p:cNvSpPr>
            <a:spLocks noGrp="1"/>
          </p:cNvSpPr>
          <p:nvPr>
            <p:ph idx="1"/>
          </p:nvPr>
        </p:nvSpPr>
        <p:spPr/>
        <p:txBody>
          <a:bodyPr/>
          <a:lstStyle/>
          <a:p>
            <a:pPr>
              <a:buNone/>
            </a:pPr>
            <a:r>
              <a:rPr lang="en-GB" dirty="0" smtClean="0"/>
              <a:t>Work on Calculating Units handout in pairs</a:t>
            </a:r>
          </a:p>
          <a:p>
            <a:pPr>
              <a:buNone/>
            </a:pPr>
            <a:endParaRPr lang="en-GB" dirty="0" smtClean="0"/>
          </a:p>
          <a:p>
            <a:pPr>
              <a:buNone/>
            </a:pPr>
            <a:endParaRPr lang="en-GB" dirty="0" smtClean="0"/>
          </a:p>
          <a:p>
            <a:pPr>
              <a:buNone/>
            </a:pPr>
            <a:r>
              <a:rPr lang="en-GB" dirty="0" smtClean="0"/>
              <a:t>It takes a healthy adult liver one hour to </a:t>
            </a:r>
            <a:r>
              <a:rPr lang="en-GB" dirty="0" smtClean="0"/>
              <a:t>process one </a:t>
            </a:r>
            <a:r>
              <a:rPr lang="en-GB" dirty="0" smtClean="0"/>
              <a:t>unit of alcohol.</a:t>
            </a:r>
            <a:endParaRPr lang="en-GB"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rmAutofit/>
          </a:bodyPr>
          <a:lstStyle/>
          <a:p>
            <a:r>
              <a:rPr lang="en-GB" sz="3600" dirty="0" smtClean="0"/>
              <a:t>How does alcohol affect the </a:t>
            </a:r>
            <a:r>
              <a:rPr lang="en-GB" sz="3600" dirty="0" smtClean="0"/>
              <a:t>body?</a:t>
            </a:r>
            <a:endParaRPr lang="en-GB" sz="3600" dirty="0"/>
          </a:p>
        </p:txBody>
      </p:sp>
      <p:sp>
        <p:nvSpPr>
          <p:cNvPr id="3" name="Content Placeholder 2"/>
          <p:cNvSpPr>
            <a:spLocks noGrp="1"/>
          </p:cNvSpPr>
          <p:nvPr>
            <p:ph idx="1"/>
          </p:nvPr>
        </p:nvSpPr>
        <p:spPr/>
        <p:txBody>
          <a:bodyPr>
            <a:normAutofit/>
          </a:bodyPr>
          <a:lstStyle/>
          <a:p>
            <a:pPr>
              <a:buNone/>
            </a:pPr>
            <a:r>
              <a:rPr lang="en-GB" dirty="0" smtClean="0"/>
              <a:t>In groups, draw a body</a:t>
            </a:r>
          </a:p>
          <a:p>
            <a:pPr>
              <a:buNone/>
            </a:pPr>
            <a:endParaRPr lang="en-GB" dirty="0" smtClean="0"/>
          </a:p>
          <a:p>
            <a:pPr>
              <a:buNone/>
            </a:pPr>
            <a:endParaRPr lang="en-GB" dirty="0" smtClean="0"/>
          </a:p>
          <a:p>
            <a:pPr>
              <a:buNone/>
            </a:pPr>
            <a:r>
              <a:rPr lang="en-GB" dirty="0" smtClean="0"/>
              <a:t>Write </a:t>
            </a:r>
            <a:r>
              <a:rPr lang="en-GB" dirty="0" smtClean="0"/>
              <a:t>on the body effects of alcohol on the body</a:t>
            </a:r>
            <a:r>
              <a:rPr lang="en-GB" dirty="0" smtClean="0"/>
              <a:t>.</a:t>
            </a:r>
          </a:p>
          <a:p>
            <a:pPr>
              <a:buNone/>
            </a:pPr>
            <a:endParaRPr lang="en-GB" dirty="0" smtClean="0"/>
          </a:p>
          <a:p>
            <a:pPr>
              <a:buNone/>
            </a:pPr>
            <a:r>
              <a:rPr lang="en-GB" dirty="0" smtClean="0"/>
              <a:t>Feedback to wider group</a:t>
            </a:r>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186</Words>
  <Application>Microsoft Office PowerPoint</Application>
  <PresentationFormat>On-screen Show (4:3)</PresentationFormat>
  <Paragraphs>24</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How does alcohol affect the body?</vt:lpstr>
    </vt:vector>
  </TitlesOfParts>
  <Company>NHS Highland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emacl17</dc:creator>
  <cp:lastModifiedBy>emacl17</cp:lastModifiedBy>
  <cp:revision>3</cp:revision>
  <dcterms:created xsi:type="dcterms:W3CDTF">2020-09-11T13:11:21Z</dcterms:created>
  <dcterms:modified xsi:type="dcterms:W3CDTF">2020-10-21T16:48:50Z</dcterms:modified>
</cp:coreProperties>
</file>