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Reminder that alcohol is a drug which affects the brain, and alters the way we feel, think and act. And therefore can affect decisions that people make about relationships and sexual health.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Reminder that alcohol is a drug which affects the brain, and alters the way we feel, think and act. And therefore can affect decisions that people make about relationships and sexual health.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plenary session, ask each group to feedback their scenario and what their decision was. 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was their process? How did they arrive at their decision? 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Discuss any different, issues and solutions to peer pressure. 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are the similarities between genders / sexual orientations?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How might alcohol affect our ability to make choices?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might be regretted the next day or in the future?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young people use alcohol to increase their confidence to talk to people they fancy?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What risks do they take?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skills do the young people need to make positive choices in challenging situations? [e.g. self-reliance, self-efficacy, assertiveness, self-awareness, self-confidence, composure] 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was the most useful part of this session?</a:t>
            </a:r>
            <a:endParaRPr lang="en-GB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Alcohol and </a:t>
            </a:r>
            <a:r>
              <a:rPr lang="en-GB" b="1" dirty="0" smtClean="0"/>
              <a:t>Relationships</a:t>
            </a:r>
            <a:endParaRPr lang="en-GB" b="1" dirty="0" smtClean="0"/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In groups...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Apply to 4Cs to the scenarios </a:t>
            </a:r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four Cs can help you make your own decisions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</a:t>
            </a:r>
            <a:r>
              <a:rPr lang="en-GB" b="1" dirty="0" smtClean="0">
                <a:solidFill>
                  <a:srgbClr val="FF0000"/>
                </a:solidFill>
              </a:rPr>
              <a:t>Clear</a:t>
            </a:r>
            <a:r>
              <a:rPr lang="en-GB" dirty="0" smtClean="0"/>
              <a:t> about what the issue or problem is – think what the decision is about</a:t>
            </a:r>
            <a:endParaRPr lang="en-GB" b="1" dirty="0" smtClean="0"/>
          </a:p>
          <a:p>
            <a:pPr>
              <a:buClr>
                <a:schemeClr val="tx1"/>
              </a:buClr>
            </a:pPr>
            <a:r>
              <a:rPr lang="en-GB" b="1" dirty="0" smtClean="0">
                <a:solidFill>
                  <a:srgbClr val="FF0000"/>
                </a:solidFill>
              </a:rPr>
              <a:t>Consider </a:t>
            </a:r>
            <a:r>
              <a:rPr lang="en-GB" dirty="0" smtClean="0"/>
              <a:t>the options available – what are the possible decisions you might make?</a:t>
            </a:r>
            <a:endParaRPr lang="en-GB" b="1" dirty="0" smtClean="0"/>
          </a:p>
          <a:p>
            <a:r>
              <a:rPr lang="en-GB" dirty="0" smtClean="0"/>
              <a:t>Think about the </a:t>
            </a:r>
            <a:r>
              <a:rPr lang="en-GB" b="1" dirty="0" smtClean="0">
                <a:solidFill>
                  <a:srgbClr val="FF0000"/>
                </a:solidFill>
              </a:rPr>
              <a:t>Consequences</a:t>
            </a:r>
            <a:r>
              <a:rPr lang="en-GB" dirty="0" smtClean="0"/>
              <a:t> of each option – what might happen in each case?</a:t>
            </a:r>
            <a:endParaRPr lang="en-GB" b="1" dirty="0" smtClean="0"/>
          </a:p>
          <a:p>
            <a:pPr>
              <a:buClr>
                <a:schemeClr val="tx1"/>
              </a:buClr>
            </a:pPr>
            <a:r>
              <a:rPr lang="en-GB" b="1" dirty="0" smtClean="0">
                <a:solidFill>
                  <a:srgbClr val="FF0000"/>
                </a:solidFill>
              </a:rPr>
              <a:t>Choose</a:t>
            </a:r>
            <a:r>
              <a:rPr lang="en-GB" dirty="0" smtClean="0"/>
              <a:t> the best option – make the decision most appropriate for you</a:t>
            </a:r>
            <a:endParaRPr lang="en-GB" b="1" dirty="0" smtClean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GB" dirty="0" smtClean="0"/>
              <a:t>Feedback to whole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How </a:t>
            </a:r>
            <a:r>
              <a:rPr lang="en-GB" dirty="0" smtClean="0"/>
              <a:t>did you arrive at the decision?  </a:t>
            </a:r>
            <a:endParaRPr lang="en-GB" dirty="0" smtClean="0"/>
          </a:p>
          <a:p>
            <a:pPr lvl="0"/>
            <a:endParaRPr lang="en-GB" b="1" dirty="0" smtClean="0"/>
          </a:p>
          <a:p>
            <a:pPr lvl="0"/>
            <a:endParaRPr lang="en-GB" b="1" dirty="0" smtClean="0"/>
          </a:p>
          <a:p>
            <a:pPr lvl="0"/>
            <a:endParaRPr lang="en-GB" b="1" dirty="0" smtClean="0"/>
          </a:p>
          <a:p>
            <a:pPr lvl="0"/>
            <a:endParaRPr lang="en-GB" b="1" dirty="0" smtClean="0"/>
          </a:p>
          <a:p>
            <a:pPr lvl="0"/>
            <a:r>
              <a:rPr lang="en-GB" dirty="0" smtClean="0"/>
              <a:t>What was the most useful part of the session?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315</Words>
  <Application>Microsoft Office PowerPoint</Application>
  <PresentationFormat>On-screen Show (4:3)</PresentationFormat>
  <Paragraphs>31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In groups...</vt:lpstr>
      <vt:lpstr>The four Cs can help you make your own decisions</vt:lpstr>
      <vt:lpstr>Feedback to whole group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5</cp:revision>
  <dcterms:created xsi:type="dcterms:W3CDTF">2020-09-11T13:11:21Z</dcterms:created>
  <dcterms:modified xsi:type="dcterms:W3CDTF">2020-10-22T11:08:20Z</dcterms:modified>
</cp:coreProperties>
</file>