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local headlines can you / the young people find in relation to alcohol or substance use in the Highlands? Search local newspaper sites for ‘drug’ or ‘alcohol’ stories.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Once some articles have been indentified, process these questions with the young people in plenary: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chatresource.org.uk/adam/abou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Impact on families and communities</a:t>
            </a:r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News Headlines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impact does this story / issue have on the local community? </a:t>
            </a:r>
            <a:endParaRPr lang="en-GB" b="1" dirty="0" smtClean="0"/>
          </a:p>
          <a:p>
            <a:r>
              <a:rPr lang="en-GB" dirty="0" smtClean="0"/>
              <a:t>What about the neighbours and other local people that might be affected? </a:t>
            </a:r>
            <a:endParaRPr lang="en-GB" b="1" dirty="0" smtClean="0"/>
          </a:p>
          <a:p>
            <a:r>
              <a:rPr lang="en-GB" dirty="0" smtClean="0"/>
              <a:t>What about associated crime rates? Do people feel safe where they live? Is it a nice place to be? Do people ever see evidence of alcohol or drug use on the streets (</a:t>
            </a:r>
            <a:r>
              <a:rPr lang="en-GB" dirty="0" err="1" smtClean="0"/>
              <a:t>eg</a:t>
            </a:r>
            <a:r>
              <a:rPr lang="en-GB" dirty="0" smtClean="0"/>
              <a:t> vomit, broken glass, etc)? </a:t>
            </a:r>
          </a:p>
          <a:p>
            <a:r>
              <a:rPr lang="en-GB" dirty="0" smtClean="0"/>
              <a:t>What is being done to help the community? </a:t>
            </a:r>
          </a:p>
          <a:p>
            <a:r>
              <a:rPr lang="en-GB" dirty="0" smtClean="0"/>
              <a:t>What else could help?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642194"/>
          </a:xfrm>
        </p:spPr>
        <p:txBody>
          <a:bodyPr>
            <a:normAutofit/>
          </a:bodyPr>
          <a:lstStyle/>
          <a:p>
            <a:r>
              <a:rPr lang="en-GB" dirty="0" smtClean="0"/>
              <a:t>Watch </a:t>
            </a:r>
            <a:r>
              <a:rPr lang="en-GB" dirty="0" smtClean="0">
                <a:hlinkClick r:id="rId2"/>
              </a:rPr>
              <a:t>videos</a:t>
            </a:r>
            <a:r>
              <a:rPr lang="en-GB" dirty="0" smtClean="0"/>
              <a:t> then discuss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en-GB" dirty="0" smtClean="0"/>
              <a:t>How might it feel to be a young person affected by other people’s drinking?</a:t>
            </a:r>
          </a:p>
          <a:p>
            <a:r>
              <a:rPr lang="en-GB" dirty="0" smtClean="0"/>
              <a:t>What would help?  </a:t>
            </a:r>
          </a:p>
          <a:p>
            <a:r>
              <a:rPr lang="en-GB" dirty="0" smtClean="0"/>
              <a:t>What helped in these situations? </a:t>
            </a:r>
          </a:p>
          <a:p>
            <a:r>
              <a:rPr lang="en-GB" dirty="0" smtClean="0"/>
              <a:t>Who might help?</a:t>
            </a:r>
          </a:p>
          <a:p>
            <a:r>
              <a:rPr lang="en-GB" dirty="0" smtClean="0"/>
              <a:t>How would you find out about support services?</a:t>
            </a:r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are the social effects of alcohol use?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Think about:</a:t>
            </a:r>
          </a:p>
          <a:p>
            <a:pPr lvl="1"/>
            <a:r>
              <a:rPr lang="en-GB" dirty="0" smtClean="0"/>
              <a:t>Effects on the person who is drinking</a:t>
            </a:r>
            <a:endParaRPr lang="en-GB" b="1" dirty="0" smtClean="0"/>
          </a:p>
          <a:p>
            <a:pPr lvl="1"/>
            <a:r>
              <a:rPr lang="en-GB" dirty="0" smtClean="0"/>
              <a:t>Effects on their family or friends</a:t>
            </a:r>
            <a:endParaRPr lang="en-GB" b="1" dirty="0" smtClean="0"/>
          </a:p>
          <a:p>
            <a:pPr lvl="1"/>
            <a:r>
              <a:rPr lang="en-GB" dirty="0" smtClean="0"/>
              <a:t>Effects on other people</a:t>
            </a:r>
            <a:endParaRPr lang="en-GB" b="1" dirty="0" smtClean="0"/>
          </a:p>
          <a:p>
            <a:pPr lvl="1"/>
            <a:r>
              <a:rPr lang="en-GB" dirty="0" smtClean="0"/>
              <a:t>Impact of alcohol in the community</a:t>
            </a:r>
            <a:endParaRPr lang="en-GB" b="1" dirty="0" smtClean="0"/>
          </a:p>
          <a:p>
            <a:pPr lvl="1"/>
            <a:r>
              <a:rPr lang="en-GB" dirty="0" smtClean="0"/>
              <a:t>How many places are there near the school to buy alcohol – does this seem like a lot?</a:t>
            </a:r>
            <a:endParaRPr lang="en-GB" b="1" dirty="0" smtClean="0"/>
          </a:p>
          <a:p>
            <a:pPr lvl="1"/>
            <a:r>
              <a:rPr lang="en-GB" dirty="0" smtClean="0"/>
              <a:t>In what ways does alcohol support the Scottish economy?</a:t>
            </a:r>
            <a:endParaRPr lang="en-GB" b="1" dirty="0" smtClean="0"/>
          </a:p>
          <a:p>
            <a:pPr lvl="1"/>
            <a:r>
              <a:rPr lang="en-GB" dirty="0" smtClean="0"/>
              <a:t>Are there costs to Scotland?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Write or voice a summary of the discussion to end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268</Words>
  <Application>Microsoft Office PowerPoint</Application>
  <PresentationFormat>On-screen Show (4:3)</PresentationFormat>
  <Paragraphs>28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News Headlines</vt:lpstr>
      <vt:lpstr>Watch videos then discuss</vt:lpstr>
      <vt:lpstr>What are the social effects of alcohol use?</vt:lpstr>
      <vt:lpstr>Slide 5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4</cp:revision>
  <dcterms:created xsi:type="dcterms:W3CDTF">2020-09-11T13:11:21Z</dcterms:created>
  <dcterms:modified xsi:type="dcterms:W3CDTF">2020-10-22T16:02:49Z</dcterms:modified>
</cp:coreProperties>
</file>