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257" r:id="rId4"/>
    <p:sldId id="258" r:id="rId5"/>
    <p:sldId id="259" r:id="rId6"/>
    <p:sldId id="263" r:id="rId7"/>
    <p:sldId id="264"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ADB56-CCB2-4E82-8CB5-07FA9A9C1BD7}" type="datetimeFigureOut">
              <a:rPr lang="en-GB" smtClean="0"/>
              <a:pPr/>
              <a:t>23/10/2020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2E870-1FE9-4076-A3B3-58FD20BAFE8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6FBE-2BAB-4085-B1FE-1BF721B3A918}" type="datetimeFigureOut">
              <a:rPr lang="en-GB" smtClean="0"/>
              <a:pPr/>
              <a:t>23/10/2020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FE520-6DE5-4E2E-985F-45F656AFB22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knowthescore.info/drugs-facts/how-drugs-work-and-their-effec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b="1" dirty="0" smtClean="0"/>
              <a:t>Drugs on the Brain</a:t>
            </a:r>
          </a:p>
        </p:txBody>
      </p:sp>
      <p:pic>
        <p:nvPicPr>
          <p:cNvPr id="1026" name="Picture 2" descr="S:\Eve\Health Improvement Specialist\Images\H-SAT\Final-HSAT-Logo-Landscape-with-web-address.jpg"/>
          <p:cNvPicPr>
            <a:picLocks noChangeAspect="1" noChangeArrowheads="1"/>
          </p:cNvPicPr>
          <p:nvPr/>
        </p:nvPicPr>
        <p:blipFill>
          <a:blip r:embed="rId3" cstate="print"/>
          <a:srcRect/>
          <a:stretch>
            <a:fillRect/>
          </a:stretch>
        </p:blipFill>
        <p:spPr bwMode="auto">
          <a:xfrm>
            <a:off x="649932" y="673224"/>
            <a:ext cx="7810500" cy="2971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Activity </a:t>
            </a:r>
            <a:endParaRPr lang="en-GB" dirty="0"/>
          </a:p>
        </p:txBody>
      </p:sp>
      <p:sp>
        <p:nvSpPr>
          <p:cNvPr id="3" name="Content Placeholder 2"/>
          <p:cNvSpPr>
            <a:spLocks noGrp="1"/>
          </p:cNvSpPr>
          <p:nvPr>
            <p:ph idx="1"/>
          </p:nvPr>
        </p:nvSpPr>
        <p:spPr/>
        <p:txBody>
          <a:bodyPr/>
          <a:lstStyle/>
          <a:p>
            <a:r>
              <a:rPr lang="en-GB" dirty="0" smtClean="0"/>
              <a:t>Match up the drug descriptions with the correct name</a:t>
            </a:r>
            <a:endParaRPr lang="en-GB" dirty="0"/>
          </a:p>
        </p:txBody>
      </p:sp>
      <p:pic>
        <p:nvPicPr>
          <p:cNvPr id="4"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Answers</a:t>
            </a:r>
            <a:endParaRPr lang="en-GB" dirty="0"/>
          </a:p>
        </p:txBody>
      </p:sp>
      <p:sp>
        <p:nvSpPr>
          <p:cNvPr id="3" name="Content Placeholder 2"/>
          <p:cNvSpPr>
            <a:spLocks noGrp="1"/>
          </p:cNvSpPr>
          <p:nvPr>
            <p:ph idx="1"/>
          </p:nvPr>
        </p:nvSpPr>
        <p:spPr/>
        <p:txBody>
          <a:bodyPr>
            <a:normAutofit/>
          </a:bodyPr>
          <a:lstStyle/>
          <a:p>
            <a:r>
              <a:rPr lang="en-GB" sz="3600" b="1" dirty="0" smtClean="0"/>
              <a:t>Cannabis </a:t>
            </a:r>
          </a:p>
          <a:p>
            <a:pPr>
              <a:buNone/>
            </a:pPr>
            <a:r>
              <a:rPr lang="en-GB" sz="2400" dirty="0" smtClean="0"/>
              <a:t>Most widely used illegal drug. Class B. Can make people feel chilled out, relaxed / happy, and may get the giggles, and / or feelings of anxiety, suspicion, panic and paranoia. Depressant / Hallucinogenic </a:t>
            </a:r>
          </a:p>
          <a:p>
            <a:pPr>
              <a:buNone/>
            </a:pPr>
            <a:endParaRPr lang="en-GB" sz="2400" b="1" dirty="0" smtClean="0"/>
          </a:p>
          <a:p>
            <a:r>
              <a:rPr lang="en-GB" sz="3600" b="1" dirty="0" smtClean="0"/>
              <a:t>Heroin</a:t>
            </a:r>
          </a:p>
          <a:p>
            <a:pPr>
              <a:buNone/>
            </a:pPr>
            <a:r>
              <a:rPr lang="en-GB" sz="2400" dirty="0" smtClean="0"/>
              <a:t>Often a brown / brownish white powder. Class A. People can feel warm, sleepy and very relaxed. It also slows down breathing and heart rate, and is a very strong pain-killer. Depressant</a:t>
            </a:r>
            <a:endParaRPr lang="en-GB" sz="2400"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endParaRPr lang="en-GB" dirty="0"/>
          </a:p>
        </p:txBody>
      </p:sp>
      <p:sp>
        <p:nvSpPr>
          <p:cNvPr id="3" name="Content Placeholder 2"/>
          <p:cNvSpPr>
            <a:spLocks noGrp="1"/>
          </p:cNvSpPr>
          <p:nvPr>
            <p:ph idx="1"/>
          </p:nvPr>
        </p:nvSpPr>
        <p:spPr/>
        <p:txBody>
          <a:bodyPr>
            <a:normAutofit/>
          </a:bodyPr>
          <a:lstStyle/>
          <a:p>
            <a:r>
              <a:rPr lang="en-GB" b="1" dirty="0" smtClean="0"/>
              <a:t>LSD</a:t>
            </a:r>
          </a:p>
          <a:p>
            <a:pPr>
              <a:buNone/>
            </a:pPr>
            <a:r>
              <a:rPr lang="en-GB" sz="2600" dirty="0" smtClean="0"/>
              <a:t>Class A. Can make people feel relaxed and happy, with pleasant hallucinations. Or can make people feel agitated and confused, with unpleasant and scary hallucinations. Hallucinogenic</a:t>
            </a:r>
          </a:p>
          <a:p>
            <a:r>
              <a:rPr lang="en-GB" b="1" dirty="0" smtClean="0"/>
              <a:t>Ecstasy </a:t>
            </a:r>
          </a:p>
          <a:p>
            <a:pPr>
              <a:buNone/>
            </a:pPr>
            <a:r>
              <a:rPr lang="en-GB" sz="2600" dirty="0" smtClean="0"/>
              <a:t>Class A. Usually in pill form with logo imprint. Makes people feel ‘in tune’ with their surroundings, and can make music and colours more intense.  Can make people feel anxious, panicky, confused and paranoid. Stimulant </a:t>
            </a:r>
          </a:p>
          <a:p>
            <a:pPr>
              <a:buNone/>
            </a:pPr>
            <a:endParaRPr lang="en-GB" b="1"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endParaRPr lang="en-GB" dirty="0"/>
          </a:p>
        </p:txBody>
      </p:sp>
      <p:sp>
        <p:nvSpPr>
          <p:cNvPr id="3" name="Content Placeholder 2"/>
          <p:cNvSpPr>
            <a:spLocks noGrp="1"/>
          </p:cNvSpPr>
          <p:nvPr>
            <p:ph idx="1"/>
          </p:nvPr>
        </p:nvSpPr>
        <p:spPr/>
        <p:txBody>
          <a:bodyPr>
            <a:normAutofit/>
          </a:bodyPr>
          <a:lstStyle/>
          <a:p>
            <a:r>
              <a:rPr lang="en-GB" b="1" dirty="0" smtClean="0"/>
              <a:t>Cocaine </a:t>
            </a:r>
          </a:p>
          <a:p>
            <a:pPr>
              <a:buNone/>
            </a:pPr>
            <a:r>
              <a:rPr lang="en-GB" sz="2400" dirty="0" smtClean="0"/>
              <a:t>Usually a white powder. Class A. Makes people feel wide-awake and confident, raises body temperature, makes the heart beat faster. Stimulant </a:t>
            </a:r>
          </a:p>
          <a:p>
            <a:r>
              <a:rPr lang="en-GB" b="1" dirty="0" smtClean="0"/>
              <a:t>NPS</a:t>
            </a:r>
          </a:p>
          <a:p>
            <a:pPr>
              <a:buNone/>
            </a:pPr>
            <a:r>
              <a:rPr lang="en-GB" sz="2400" dirty="0" smtClean="0"/>
              <a:t>Most are controlled under the Psychoactive Substances Act and therefore don’t have a ‘class’ status (as drugs controlled under the Misuse of Drugs Act (1971) have).  Mimic the effects of ‘traditional’ drugs.  Are often more potent that ‘traditional’ drugs. Usually come in colourful packaging </a:t>
            </a:r>
            <a:endParaRPr lang="en-GB" sz="2400"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Visit Know the Score</a:t>
            </a:r>
            <a:endParaRPr lang="en-GB" dirty="0"/>
          </a:p>
        </p:txBody>
      </p:sp>
      <p:sp>
        <p:nvSpPr>
          <p:cNvPr id="3" name="Content Placeholder 2"/>
          <p:cNvSpPr>
            <a:spLocks noGrp="1"/>
          </p:cNvSpPr>
          <p:nvPr>
            <p:ph idx="1"/>
          </p:nvPr>
        </p:nvSpPr>
        <p:spPr/>
        <p:txBody>
          <a:bodyPr>
            <a:normAutofit/>
          </a:bodyPr>
          <a:lstStyle/>
          <a:p>
            <a:r>
              <a:rPr lang="en-GB" dirty="0" smtClean="0">
                <a:hlinkClick r:id="rId2"/>
              </a:rPr>
              <a:t>How drugs work and their effects</a:t>
            </a:r>
            <a:endParaRPr lang="en-GB" dirty="0" smtClean="0"/>
          </a:p>
          <a:p>
            <a:r>
              <a:rPr lang="en-GB" dirty="0" smtClean="0"/>
              <a:t>Visit this page and read content </a:t>
            </a:r>
          </a:p>
          <a:p>
            <a:r>
              <a:rPr lang="en-GB" dirty="0" smtClean="0"/>
              <a:t>Then, in groups, develop a presentation on one of the 6 drugs from the matching activity. </a:t>
            </a:r>
            <a:endParaRPr lang="en-GB" dirty="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Presentations</a:t>
            </a:r>
            <a:endParaRPr lang="en-GB" dirty="0"/>
          </a:p>
        </p:txBody>
      </p:sp>
      <p:sp>
        <p:nvSpPr>
          <p:cNvPr id="3" name="Content Placeholder 2"/>
          <p:cNvSpPr>
            <a:spLocks noGrp="1"/>
          </p:cNvSpPr>
          <p:nvPr>
            <p:ph idx="1"/>
          </p:nvPr>
        </p:nvSpPr>
        <p:spPr/>
        <p:txBody>
          <a:bodyPr>
            <a:normAutofit/>
          </a:bodyPr>
          <a:lstStyle/>
          <a:p>
            <a:r>
              <a:rPr lang="en-GB" dirty="0" smtClean="0"/>
              <a:t>Show your work.  </a:t>
            </a:r>
          </a:p>
          <a:p>
            <a:endParaRPr lang="en-GB" dirty="0" smtClean="0"/>
          </a:p>
          <a:p>
            <a:r>
              <a:rPr lang="en-GB" dirty="0" smtClean="0"/>
              <a:t>Are </a:t>
            </a:r>
            <a:r>
              <a:rPr lang="en-GB" dirty="0" smtClean="0"/>
              <a:t>there any similarities between the various drugs? </a:t>
            </a:r>
            <a:endParaRPr lang="en-GB" b="1" dirty="0" smtClean="0"/>
          </a:p>
          <a:p>
            <a:r>
              <a:rPr lang="en-GB" dirty="0" smtClean="0"/>
              <a:t>Where could </a:t>
            </a:r>
            <a:r>
              <a:rPr lang="en-GB" dirty="0" smtClean="0"/>
              <a:t>we look </a:t>
            </a:r>
            <a:r>
              <a:rPr lang="en-GB" dirty="0" smtClean="0"/>
              <a:t>for help if </a:t>
            </a:r>
            <a:r>
              <a:rPr lang="en-GB" dirty="0" smtClean="0"/>
              <a:t>we </a:t>
            </a:r>
            <a:r>
              <a:rPr lang="en-GB" dirty="0" smtClean="0"/>
              <a:t>had any </a:t>
            </a:r>
            <a:r>
              <a:rPr lang="en-GB" dirty="0" smtClean="0"/>
              <a:t>issues </a:t>
            </a:r>
            <a:r>
              <a:rPr lang="en-GB" dirty="0" smtClean="0"/>
              <a:t>with </a:t>
            </a:r>
            <a:r>
              <a:rPr lang="en-GB" dirty="0" smtClean="0"/>
              <a:t>substances</a:t>
            </a:r>
            <a:r>
              <a:rPr lang="en-GB" dirty="0" smtClean="0"/>
              <a:t>? </a:t>
            </a:r>
            <a:endParaRPr lang="en-GB" b="1" dirty="0" smtClean="0"/>
          </a:p>
          <a:p>
            <a:endParaRPr lang="en-GB" dirty="0" smtClean="0"/>
          </a:p>
          <a:p>
            <a:endParaRPr lang="en-GB" dirty="0" smtClean="0"/>
          </a:p>
          <a:p>
            <a:endParaRPr lang="en-GB" dirty="0" smtClean="0"/>
          </a:p>
          <a:p>
            <a:endParaRPr lang="en-GB"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endParaRPr lang="en-GB" dirty="0"/>
          </a:p>
        </p:txBody>
      </p:sp>
      <p:sp>
        <p:nvSpPr>
          <p:cNvPr id="3" name="Content Placeholder 2"/>
          <p:cNvSpPr>
            <a:spLocks noGrp="1"/>
          </p:cNvSpPr>
          <p:nvPr>
            <p:ph idx="1"/>
          </p:nvPr>
        </p:nvSpPr>
        <p:spPr/>
        <p:txBody>
          <a:bodyPr>
            <a:normAutofit/>
          </a:bodyPr>
          <a:lstStyle/>
          <a:p>
            <a:r>
              <a:rPr lang="en-GB" dirty="0" smtClean="0"/>
              <a:t>One </a:t>
            </a:r>
            <a:r>
              <a:rPr lang="en-GB" dirty="0" smtClean="0"/>
              <a:t>thing I have learned from this session is...</a:t>
            </a:r>
            <a:endParaRPr lang="en-GB"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332</Words>
  <Application>Microsoft Office PowerPoint</Application>
  <PresentationFormat>On-screen Show (4:3)</PresentationFormat>
  <Paragraphs>30</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Activity </vt:lpstr>
      <vt:lpstr>Answers</vt:lpstr>
      <vt:lpstr>Slide 4</vt:lpstr>
      <vt:lpstr>Slide 5</vt:lpstr>
      <vt:lpstr>Visit Know the Score</vt:lpstr>
      <vt:lpstr>Presentations</vt:lpstr>
      <vt:lpstr>Slide 8</vt:lpstr>
    </vt:vector>
  </TitlesOfParts>
  <Company>NHS Highland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emacl17</dc:creator>
  <cp:lastModifiedBy>emacl17</cp:lastModifiedBy>
  <cp:revision>4</cp:revision>
  <dcterms:created xsi:type="dcterms:W3CDTF">2020-09-11T13:11:21Z</dcterms:created>
  <dcterms:modified xsi:type="dcterms:W3CDTF">2020-10-23T09:50:46Z</dcterms:modified>
</cp:coreProperties>
</file>