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highland-adp.org.uk/local-profil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p0bYoBB-lo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Local and international drug </a:t>
            </a:r>
            <a:r>
              <a:rPr lang="en-GB" b="1" dirty="0" smtClean="0"/>
              <a:t>use</a:t>
            </a:r>
            <a:endParaRPr lang="en-GB" b="1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Autofit/>
          </a:bodyPr>
          <a:lstStyle/>
          <a:p>
            <a:r>
              <a:rPr lang="en-GB" dirty="0" smtClean="0"/>
              <a:t>Local drug use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Have a look at your </a:t>
            </a:r>
            <a:r>
              <a:rPr lang="en-GB" dirty="0" smtClean="0">
                <a:hlinkClick r:id="rId2"/>
              </a:rPr>
              <a:t>area’s local profile </a:t>
            </a:r>
            <a:r>
              <a:rPr lang="en-GB" dirty="0" smtClean="0"/>
              <a:t>to see how </a:t>
            </a:r>
            <a:r>
              <a:rPr lang="en-GB" dirty="0" smtClean="0"/>
              <a:t>local drug use compares </a:t>
            </a:r>
            <a:r>
              <a:rPr lang="en-GB" dirty="0" smtClean="0"/>
              <a:t>to the rest of the </a:t>
            </a:r>
            <a:r>
              <a:rPr lang="en-GB" dirty="0" smtClean="0"/>
              <a:t>Highlands, </a:t>
            </a:r>
            <a:r>
              <a:rPr lang="en-GB" dirty="0" smtClean="0"/>
              <a:t>and Scotland.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What affects or protects the people in this area?</a:t>
            </a:r>
          </a:p>
          <a:p>
            <a:r>
              <a:rPr lang="en-GB" dirty="0" smtClean="0"/>
              <a:t>What happens in the local community to address these issues? 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Drug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Watch this </a:t>
            </a:r>
            <a:r>
              <a:rPr lang="en-GB" dirty="0" smtClean="0">
                <a:hlinkClick r:id="rId2"/>
              </a:rPr>
              <a:t>video</a:t>
            </a:r>
            <a:endParaRPr lang="en-GB" dirty="0" smtClean="0"/>
          </a:p>
          <a:p>
            <a:r>
              <a:rPr lang="en-GB" dirty="0" smtClean="0"/>
              <a:t>Discuss:</a:t>
            </a:r>
          </a:p>
          <a:p>
            <a:pPr lvl="1"/>
            <a:r>
              <a:rPr lang="en-GB" dirty="0" smtClean="0"/>
              <a:t>Why </a:t>
            </a:r>
            <a:r>
              <a:rPr lang="en-GB" dirty="0" smtClean="0"/>
              <a:t>do the workers produce this? </a:t>
            </a:r>
          </a:p>
          <a:p>
            <a:pPr lvl="1"/>
            <a:r>
              <a:rPr lang="en-GB" dirty="0" smtClean="0"/>
              <a:t>How does production affect the environment? </a:t>
            </a:r>
            <a:endParaRPr lang="en-GB" dirty="0" smtClean="0"/>
          </a:p>
          <a:p>
            <a:pPr lvl="1"/>
            <a:r>
              <a:rPr lang="en-GB" dirty="0" smtClean="0"/>
              <a:t>Are </a:t>
            </a:r>
            <a:r>
              <a:rPr lang="en-GB" dirty="0" smtClean="0"/>
              <a:t>all the stages of production carried out in a sterile environment? </a:t>
            </a:r>
            <a:endParaRPr lang="en-GB" b="1" dirty="0" smtClean="0"/>
          </a:p>
          <a:p>
            <a:pPr lvl="1"/>
            <a:r>
              <a:rPr lang="en-GB" dirty="0" smtClean="0"/>
              <a:t>How might the product change on its journey to the Highlands? </a:t>
            </a:r>
          </a:p>
          <a:p>
            <a:pPr lvl="1"/>
            <a:r>
              <a:rPr lang="en-GB" dirty="0" smtClean="0"/>
              <a:t>What are the risks involved for people transporting and distributing drugs?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International drug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accompanying </a:t>
            </a:r>
            <a:r>
              <a:rPr lang="en-GB" dirty="0" smtClean="0"/>
              <a:t>worksheet </a:t>
            </a:r>
            <a:r>
              <a:rPr lang="en-GB" i="1" dirty="0" smtClean="0"/>
              <a:t>Drugs in Europe </a:t>
            </a:r>
            <a:r>
              <a:rPr lang="en-GB" dirty="0" smtClean="0"/>
              <a:t>about </a:t>
            </a:r>
            <a:r>
              <a:rPr lang="en-GB" dirty="0" smtClean="0"/>
              <a:t>drug related statistics across Europe, in comparison to the UK.  </a:t>
            </a: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endParaRPr lang="en-GB" dirty="0" smtClean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137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Local drug use </vt:lpstr>
      <vt:lpstr>Drug production</vt:lpstr>
      <vt:lpstr>International drug use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3</cp:revision>
  <dcterms:created xsi:type="dcterms:W3CDTF">2020-09-11T13:11:21Z</dcterms:created>
  <dcterms:modified xsi:type="dcterms:W3CDTF">2020-10-23T11:26:57Z</dcterms:modified>
</cp:coreProperties>
</file>