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ADB56-CCB2-4E82-8CB5-07FA9A9C1BD7}" type="datetimeFigureOut">
              <a:rPr lang="en-GB" smtClean="0"/>
              <a:pPr/>
              <a:t>23/10/2020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2E870-1FE9-4076-A3B3-58FD20BAFE8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2E870-1FE9-4076-A3B3-58FD20BAFE8C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23/10/2020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23/10/2020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23/10/2020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23/10/2020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23/10/2020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23/10/2020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D6FBE-2BAB-4085-B1FE-1BF721B3A918}" type="datetimeFigureOut">
              <a:rPr lang="en-GB" smtClean="0"/>
              <a:pPr/>
              <a:t>23/10/2020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highland-adp.org.uk/local-profile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youtube.com/watch?v=p0bYoBB-lo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/>
              <a:t>Local and international drug </a:t>
            </a:r>
            <a:r>
              <a:rPr lang="en-GB" b="1" dirty="0" smtClean="0"/>
              <a:t>use</a:t>
            </a:r>
            <a:endParaRPr lang="en-GB" b="1" dirty="0" smtClean="0"/>
          </a:p>
        </p:txBody>
      </p:sp>
      <p:pic>
        <p:nvPicPr>
          <p:cNvPr id="1026" name="Picture 2" descr="S:\Eve\Health Improvement Specialist\Images\H-SAT\Final-HSAT-Logo-Landscape-with-web-add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932" y="673224"/>
            <a:ext cx="7810500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>
            <a:noAutofit/>
          </a:bodyPr>
          <a:lstStyle/>
          <a:p>
            <a:r>
              <a:rPr lang="en-GB" dirty="0" smtClean="0"/>
              <a:t>Local drug use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Have a look at your </a:t>
            </a:r>
            <a:r>
              <a:rPr lang="en-GB" dirty="0" smtClean="0">
                <a:hlinkClick r:id="rId2"/>
              </a:rPr>
              <a:t>area’s local profile </a:t>
            </a:r>
            <a:r>
              <a:rPr lang="en-GB" dirty="0" smtClean="0"/>
              <a:t>to see how </a:t>
            </a:r>
            <a:r>
              <a:rPr lang="en-GB" dirty="0" smtClean="0"/>
              <a:t>local drug use compares </a:t>
            </a:r>
            <a:r>
              <a:rPr lang="en-GB" dirty="0" smtClean="0"/>
              <a:t>to the rest of the </a:t>
            </a:r>
            <a:r>
              <a:rPr lang="en-GB" dirty="0" smtClean="0"/>
              <a:t>Highlands, </a:t>
            </a:r>
            <a:r>
              <a:rPr lang="en-GB" dirty="0" smtClean="0"/>
              <a:t>and Scotland.</a:t>
            </a:r>
          </a:p>
          <a:p>
            <a:pPr>
              <a:buNone/>
            </a:pPr>
            <a:r>
              <a:rPr lang="en-GB" dirty="0" smtClean="0"/>
              <a:t> </a:t>
            </a:r>
            <a:endParaRPr lang="en-GB" dirty="0" smtClean="0"/>
          </a:p>
          <a:p>
            <a:r>
              <a:rPr lang="en-GB" dirty="0" smtClean="0"/>
              <a:t>What affects or protects the people in this area?</a:t>
            </a:r>
          </a:p>
          <a:p>
            <a:r>
              <a:rPr lang="en-GB" dirty="0" smtClean="0"/>
              <a:t>What happens in the local community to address these issues? </a:t>
            </a:r>
            <a:endParaRPr lang="en-GB" b="1" dirty="0" smtClean="0"/>
          </a:p>
          <a:p>
            <a:endParaRPr lang="en-GB" dirty="0"/>
          </a:p>
        </p:txBody>
      </p:sp>
      <p:pic>
        <p:nvPicPr>
          <p:cNvPr id="2050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Drug production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Watch this </a:t>
            </a:r>
            <a:r>
              <a:rPr lang="en-GB" dirty="0" smtClean="0">
                <a:hlinkClick r:id="rId2"/>
              </a:rPr>
              <a:t>video</a:t>
            </a:r>
            <a:endParaRPr lang="en-GB" dirty="0" smtClean="0"/>
          </a:p>
          <a:p>
            <a:r>
              <a:rPr lang="en-GB" dirty="0" smtClean="0"/>
              <a:t>Discuss:</a:t>
            </a:r>
          </a:p>
          <a:p>
            <a:pPr lvl="1"/>
            <a:r>
              <a:rPr lang="en-GB" dirty="0" smtClean="0"/>
              <a:t>Why </a:t>
            </a:r>
            <a:r>
              <a:rPr lang="en-GB" dirty="0" smtClean="0"/>
              <a:t>do the workers produce this? </a:t>
            </a:r>
          </a:p>
          <a:p>
            <a:pPr lvl="1"/>
            <a:r>
              <a:rPr lang="en-GB" dirty="0" smtClean="0"/>
              <a:t>How does production affect the environment? </a:t>
            </a:r>
            <a:endParaRPr lang="en-GB" dirty="0" smtClean="0"/>
          </a:p>
          <a:p>
            <a:pPr lvl="1"/>
            <a:r>
              <a:rPr lang="en-GB" dirty="0" smtClean="0"/>
              <a:t>Are </a:t>
            </a:r>
            <a:r>
              <a:rPr lang="en-GB" dirty="0" smtClean="0"/>
              <a:t>all the stages of production carried out in a sterile environment? </a:t>
            </a:r>
            <a:endParaRPr lang="en-GB" b="1" dirty="0" smtClean="0"/>
          </a:p>
          <a:p>
            <a:pPr lvl="1"/>
            <a:r>
              <a:rPr lang="en-GB" dirty="0" smtClean="0"/>
              <a:t>How might the product change on its journey to the Highlands? </a:t>
            </a:r>
          </a:p>
          <a:p>
            <a:pPr lvl="1"/>
            <a:r>
              <a:rPr lang="en-GB" dirty="0" smtClean="0"/>
              <a:t>What are the risks involved for people transporting and distributing drugs?</a:t>
            </a:r>
            <a:endParaRPr lang="en-GB" b="1" dirty="0" smtClean="0"/>
          </a:p>
          <a:p>
            <a:endParaRPr lang="en-GB" dirty="0"/>
          </a:p>
        </p:txBody>
      </p:sp>
      <p:pic>
        <p:nvPicPr>
          <p:cNvPr id="2050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/>
          <a:lstStyle/>
          <a:p>
            <a:r>
              <a:rPr lang="en-GB" dirty="0" smtClean="0"/>
              <a:t>International drug use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Complete the accompanying </a:t>
            </a:r>
            <a:r>
              <a:rPr lang="en-GB" dirty="0" smtClean="0"/>
              <a:t>worksheet </a:t>
            </a:r>
            <a:r>
              <a:rPr lang="en-GB" i="1" dirty="0" smtClean="0"/>
              <a:t>Drugs in Europe </a:t>
            </a:r>
            <a:r>
              <a:rPr lang="en-GB" dirty="0" smtClean="0"/>
              <a:t>about </a:t>
            </a:r>
            <a:r>
              <a:rPr lang="en-GB" dirty="0" smtClean="0"/>
              <a:t>drug related statistics across Europe, in comparison to the UK.  </a:t>
            </a:r>
            <a:endParaRPr lang="en-GB" b="1" dirty="0" smtClean="0"/>
          </a:p>
          <a:p>
            <a:pPr>
              <a:buNone/>
            </a:pPr>
            <a:endParaRPr lang="en-GB" b="1" dirty="0" smtClean="0"/>
          </a:p>
          <a:p>
            <a:endParaRPr lang="en-GB" dirty="0" smtClean="0"/>
          </a:p>
        </p:txBody>
      </p:sp>
      <p:pic>
        <p:nvPicPr>
          <p:cNvPr id="2050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137</Words>
  <Application>Microsoft Office PowerPoint</Application>
  <PresentationFormat>On-screen Show (4:3)</PresentationFormat>
  <Paragraphs>17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Local drug use </vt:lpstr>
      <vt:lpstr>Drug production</vt:lpstr>
      <vt:lpstr>International drug use</vt:lpstr>
    </vt:vector>
  </TitlesOfParts>
  <Company>NHS Highland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emacl17</dc:creator>
  <cp:lastModifiedBy>emacl17</cp:lastModifiedBy>
  <cp:revision>3</cp:revision>
  <dcterms:created xsi:type="dcterms:W3CDTF">2020-09-11T13:11:21Z</dcterms:created>
  <dcterms:modified xsi:type="dcterms:W3CDTF">2020-10-23T11:26:57Z</dcterms:modified>
</cp:coreProperties>
</file>