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supply blank slips so that young people can write down any different issues they want to focus on.  There are corresponding lessons aligned with the different example statements.  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others could be researched by the young people and feedback provided in plenary. </a:t>
            </a:r>
            <a:endParaRPr lang="en-GB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&amp;esrc=s&amp;source=images&amp;cd=&amp;cad=rja&amp;uact=8&amp;ved=2ahUKEwjVq9SPqPHZAhVBwBQKHS-kA48QjRx6BAgAEAU&amp;url=http://sessionbuilder4.blogspot.com/2014/03/diamond-9-organisation.html&amp;psig=AOvVaw0GrDfm6wcrBYn4Ggz0tlQ3&amp;ust=15213057018831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Diamond 9</a:t>
            </a:r>
          </a:p>
          <a:p>
            <a:r>
              <a:rPr lang="en-GB" b="1" dirty="0" smtClean="0"/>
              <a:t>Lesson 1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Diamond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Choose the most important 9 from the list and then prioritise them in order of what you want to cover, like so:</a:t>
            </a:r>
          </a:p>
          <a:p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  <p:pic>
        <p:nvPicPr>
          <p:cNvPr id="5" name="irc_mi" descr="Image result for diamond 9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3356992"/>
            <a:ext cx="5731510" cy="322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78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Diamond 9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6</cp:revision>
  <dcterms:created xsi:type="dcterms:W3CDTF">2020-09-11T13:11:21Z</dcterms:created>
  <dcterms:modified xsi:type="dcterms:W3CDTF">2020-11-05T11:40:16Z</dcterms:modified>
</cp:coreProperties>
</file>