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62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66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AADB56-CCB2-4E82-8CB5-07FA9A9C1BD7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2E870-1FE9-4076-A3B3-58FD20BAFE8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2E870-1FE9-4076-A3B3-58FD20BAFE8C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 supply blank slips so that young people can write down any different issues they want to focus on.  There are corresponding lessons aligned with the different example statements.  </a:t>
            </a:r>
            <a:r>
              <a:rPr lang="en-GB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Any others could be researched by the young people and feedback provided in plenary. </a:t>
            </a:r>
            <a:endParaRPr lang="en-GB" sz="1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2E870-1FE9-4076-A3B3-58FD20BAFE8C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www.google.co.uk/url?sa=i&amp;rct=j&amp;q=&amp;esrc=s&amp;source=images&amp;cd=&amp;cad=rja&amp;uact=8&amp;ved=2ahUKEwjVq9SPqPHZAhVBwBQKHS-kA48QjRx6BAgAEAU&amp;url=http://sessionbuilder4.blogspot.com/2014/03/diamond-9-organisation.html&amp;psig=AOvVaw0GrDfm6wcrBYn4Ggz0tlQ3&amp;ust=152130570188319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 smtClean="0"/>
              <a:t>Diamond 9</a:t>
            </a:r>
          </a:p>
          <a:p>
            <a:r>
              <a:rPr lang="en-GB" b="1" dirty="0" smtClean="0"/>
              <a:t>Lesson 1</a:t>
            </a:r>
            <a:endParaRPr lang="en-GB" b="1" dirty="0" smtClean="0"/>
          </a:p>
        </p:txBody>
      </p:sp>
      <p:pic>
        <p:nvPicPr>
          <p:cNvPr id="1026" name="Picture 2" descr="S:\Eve\Health Improvement Specialist\Images\H-SAT\Final-HSAT-Logo-Landscape-with-web-addre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9932" y="673224"/>
            <a:ext cx="7810500" cy="297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/>
          <a:lstStyle/>
          <a:p>
            <a:r>
              <a:rPr lang="en-GB" dirty="0" smtClean="0"/>
              <a:t>Diamond 9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Choose the most important 9 from the list and then prioritise them in order of what you want to cover, like so:</a:t>
            </a:r>
          </a:p>
          <a:p>
            <a:endParaRPr lang="en-GB" b="1" dirty="0" smtClean="0"/>
          </a:p>
          <a:p>
            <a:pPr>
              <a:buNone/>
            </a:pPr>
            <a:endParaRPr lang="en-GB" b="1" dirty="0" smtClean="0"/>
          </a:p>
          <a:p>
            <a:endParaRPr lang="en-GB" dirty="0"/>
          </a:p>
        </p:txBody>
      </p:sp>
      <p:pic>
        <p:nvPicPr>
          <p:cNvPr id="2050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  <p:pic>
        <p:nvPicPr>
          <p:cNvPr id="5" name="irc_mi" descr="Image result for diamond 9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63688" y="3356992"/>
            <a:ext cx="5731510" cy="3221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78</Words>
  <Application>Microsoft Office PowerPoint</Application>
  <PresentationFormat>On-screen Show (4:3)</PresentationFormat>
  <Paragraphs>8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Diamond 9</vt:lpstr>
    </vt:vector>
  </TitlesOfParts>
  <Company>NHS Highland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emacl17</dc:creator>
  <cp:lastModifiedBy>emacl17</cp:lastModifiedBy>
  <cp:revision>6</cp:revision>
  <dcterms:created xsi:type="dcterms:W3CDTF">2020-09-11T13:11:21Z</dcterms:created>
  <dcterms:modified xsi:type="dcterms:W3CDTF">2020-11-05T11:40:16Z</dcterms:modified>
</cp:coreProperties>
</file>