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2" r:id="rId3"/>
    <p:sldId id="258" r:id="rId4"/>
    <p:sldId id="259" r:id="rId5"/>
    <p:sldId id="260" r:id="rId6"/>
    <p:sldId id="261" r:id="rId7"/>
    <p:sldId id="25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1188"/>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AADB56-CCB2-4E82-8CB5-07FA9A9C1BD7}" type="datetimeFigureOut">
              <a:rPr lang="en-GB" smtClean="0"/>
              <a:pPr/>
              <a:t>23/10/2020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52E870-1FE9-4076-A3B3-58FD20BAFE8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0" kern="1200" dirty="0" smtClean="0">
                <a:solidFill>
                  <a:schemeClr val="tx1"/>
                </a:solidFill>
                <a:latin typeface="+mn-lt"/>
                <a:ea typeface="+mn-ea"/>
                <a:cs typeface="+mn-cs"/>
              </a:rPr>
              <a:t>Next, use a range of examples to discuss how alcohol is presented.  Consider the images used, who are they trying to appeal to?  Why? Where? Have they seen any alcohol adverts on their social media feeds? What is the implication of this? Is this appropriate? Do differences exist in between drinks? Times of the year?</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This could be done in small groups or in plenary.  </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kern="1200" dirty="0" smtClean="0">
                <a:solidFill>
                  <a:schemeClr val="tx1"/>
                </a:solidFill>
                <a:latin typeface="+mn-lt"/>
                <a:ea typeface="+mn-ea"/>
                <a:cs typeface="+mn-cs"/>
              </a:rPr>
              <a:t>Ask the young people to discuss how marketing and advertising can affect our attitudes to drinking alcohol.  How does advertising and marketing affect our behaviour? Think of recent purchases you have made – what made you buy what you bought?</a:t>
            </a:r>
            <a:endParaRPr lang="en-GB" sz="1200" b="1"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b="0" kern="1200" dirty="0" smtClean="0">
                <a:solidFill>
                  <a:schemeClr val="tx1"/>
                </a:solidFill>
                <a:latin typeface="+mn-lt"/>
                <a:ea typeface="+mn-ea"/>
                <a:cs typeface="+mn-cs"/>
              </a:rPr>
              <a:t>What do the young people think about having plain packaging for alcohol? Have a group discussion about this. </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Get everyone to stand in a circle.  </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Have a </a:t>
            </a:r>
            <a:r>
              <a:rPr lang="en-GB" sz="1200" b="0" kern="1200" dirty="0" err="1" smtClean="0">
                <a:solidFill>
                  <a:schemeClr val="tx1"/>
                </a:solidFill>
                <a:latin typeface="+mn-lt"/>
                <a:ea typeface="+mn-ea"/>
                <a:cs typeface="+mn-cs"/>
              </a:rPr>
              <a:t>koosh</a:t>
            </a:r>
            <a:r>
              <a:rPr lang="en-GB" sz="1200" b="0" kern="1200" dirty="0" smtClean="0">
                <a:solidFill>
                  <a:schemeClr val="tx1"/>
                </a:solidFill>
                <a:latin typeface="+mn-lt"/>
                <a:ea typeface="+mn-ea"/>
                <a:cs typeface="+mn-cs"/>
              </a:rPr>
              <a:t> ball to randomly throw between the young people.  </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The first person to start says one comment in favour of plain packaging for alcohol.  </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They then catch the eye of someone else in the circle and throw the </a:t>
            </a:r>
            <a:r>
              <a:rPr lang="en-GB" sz="1200" b="0" kern="1200" dirty="0" err="1" smtClean="0">
                <a:solidFill>
                  <a:schemeClr val="tx1"/>
                </a:solidFill>
                <a:latin typeface="+mn-lt"/>
                <a:ea typeface="+mn-ea"/>
                <a:cs typeface="+mn-cs"/>
              </a:rPr>
              <a:t>koosh</a:t>
            </a:r>
            <a:r>
              <a:rPr lang="en-GB" sz="1200" b="0" kern="1200" dirty="0" smtClean="0">
                <a:solidFill>
                  <a:schemeClr val="tx1"/>
                </a:solidFill>
                <a:latin typeface="+mn-lt"/>
                <a:ea typeface="+mn-ea"/>
                <a:cs typeface="+mn-cs"/>
              </a:rPr>
              <a:t> ball to them.  </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This person then says one comment against plain packaging for alcohol, catches the eye of someone else and throws the </a:t>
            </a:r>
            <a:r>
              <a:rPr lang="en-GB" sz="1200" b="0" kern="1200" dirty="0" err="1" smtClean="0">
                <a:solidFill>
                  <a:schemeClr val="tx1"/>
                </a:solidFill>
                <a:latin typeface="+mn-lt"/>
                <a:ea typeface="+mn-ea"/>
                <a:cs typeface="+mn-cs"/>
              </a:rPr>
              <a:t>koosh</a:t>
            </a:r>
            <a:r>
              <a:rPr lang="en-GB" sz="1200" b="0" kern="1200" dirty="0" smtClean="0">
                <a:solidFill>
                  <a:schemeClr val="tx1"/>
                </a:solidFill>
                <a:latin typeface="+mn-lt"/>
                <a:ea typeface="+mn-ea"/>
                <a:cs typeface="+mn-cs"/>
              </a:rPr>
              <a:t> ball to them. </a:t>
            </a:r>
            <a:endParaRPr lang="en-GB" sz="1200" b="1" kern="1200" dirty="0" smtClean="0">
              <a:solidFill>
                <a:schemeClr val="tx1"/>
              </a:solidFill>
              <a:latin typeface="+mn-lt"/>
              <a:ea typeface="+mn-ea"/>
              <a:cs typeface="+mn-cs"/>
            </a:endParaRPr>
          </a:p>
          <a:p>
            <a:pPr lvl="0"/>
            <a:r>
              <a:rPr lang="en-GB" sz="1200" b="0" kern="1200" dirty="0" smtClean="0">
                <a:solidFill>
                  <a:schemeClr val="tx1"/>
                </a:solidFill>
                <a:latin typeface="+mn-lt"/>
                <a:ea typeface="+mn-ea"/>
                <a:cs typeface="+mn-cs"/>
              </a:rPr>
              <a:t>They give one comment for plain packaging, etc until everyone has given a comment.   (Remember the discussion re tobacco packaging if stuck). </a:t>
            </a:r>
            <a:endParaRPr lang="en-GB" sz="1200" b="1" kern="1200" dirty="0" smtClean="0">
              <a:solidFill>
                <a:schemeClr val="tx1"/>
              </a:solidFill>
              <a:latin typeface="+mn-lt"/>
              <a:ea typeface="+mn-ea"/>
              <a:cs typeface="+mn-cs"/>
            </a:endParaRPr>
          </a:p>
          <a:p>
            <a:endParaRPr lang="en-GB" dirty="0" smtClean="0"/>
          </a:p>
          <a:p>
            <a:r>
              <a:rPr lang="en-GB" sz="1200" b="0" kern="1200" dirty="0" smtClean="0">
                <a:solidFill>
                  <a:schemeClr val="tx1"/>
                </a:solidFill>
                <a:latin typeface="+mn-lt"/>
                <a:ea typeface="+mn-ea"/>
                <a:cs typeface="+mn-cs"/>
              </a:rPr>
              <a:t>Ask the young people if they have heard enough to make a decision if they were asked to vote on this topic? What more might they need to know? </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 </a:t>
            </a:r>
            <a:endParaRPr lang="en-GB" sz="1200" b="1" kern="1200" dirty="0" smtClean="0">
              <a:solidFill>
                <a:schemeClr val="tx1"/>
              </a:solidFill>
              <a:latin typeface="+mn-lt"/>
              <a:ea typeface="+mn-ea"/>
              <a:cs typeface="+mn-cs"/>
            </a:endParaRPr>
          </a:p>
          <a:p>
            <a:r>
              <a:rPr lang="en-GB" sz="1200" b="0" kern="1200" dirty="0" smtClean="0">
                <a:solidFill>
                  <a:schemeClr val="tx1"/>
                </a:solidFill>
                <a:latin typeface="+mn-lt"/>
                <a:ea typeface="+mn-ea"/>
                <a:cs typeface="+mn-cs"/>
              </a:rPr>
              <a:t>[If time, a vote could be held.  Ask pupils to vote ‘for’ or ‘against’ plain packaging on paper.  </a:t>
            </a:r>
            <a:r>
              <a:rPr lang="en-GB" sz="1200" b="0" kern="1200" smtClean="0">
                <a:solidFill>
                  <a:schemeClr val="tx1"/>
                </a:solidFill>
                <a:latin typeface="+mn-lt"/>
                <a:ea typeface="+mn-ea"/>
                <a:cs typeface="+mn-cs"/>
              </a:rPr>
              <a:t>Votes to be counted and re-counted by pupils]</a:t>
            </a:r>
            <a:endParaRPr lang="en-GB" sz="1200" b="1" kern="120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6</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23/10/2020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6FBE-2BAB-4085-B1FE-1BF721B3A918}" type="datetimeFigureOut">
              <a:rPr lang="en-GB" smtClean="0"/>
              <a:pPr/>
              <a:t>23/10/2020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FE520-6DE5-4E2E-985F-45F656AFB22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b="1" dirty="0" smtClean="0"/>
              <a:t>Alcohol and </a:t>
            </a:r>
            <a:r>
              <a:rPr lang="en-GB" b="1" dirty="0" smtClean="0"/>
              <a:t>Marketing</a:t>
            </a:r>
            <a:endParaRPr lang="en-GB" b="1" dirty="0" smtClean="0"/>
          </a:p>
        </p:txBody>
      </p:sp>
      <p:pic>
        <p:nvPicPr>
          <p:cNvPr id="1026" name="Picture 2" descr="S:\Eve\Health Improvement Specialist\Images\H-SAT\Final-HSAT-Logo-Landscape-with-web-address.jpg"/>
          <p:cNvPicPr>
            <a:picLocks noChangeAspect="1" noChangeArrowheads="1"/>
          </p:cNvPicPr>
          <p:nvPr/>
        </p:nvPicPr>
        <p:blipFill>
          <a:blip r:embed="rId3" cstate="print"/>
          <a:srcRect/>
          <a:stretch>
            <a:fillRect/>
          </a:stretch>
        </p:blipFill>
        <p:spPr bwMode="auto">
          <a:xfrm>
            <a:off x="649932" y="673224"/>
            <a:ext cx="7810500" cy="29718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r>
              <a:rPr lang="en-GB" dirty="0" smtClean="0"/>
              <a:t>Alcohol Adverts</a:t>
            </a:r>
            <a:endParaRPr lang="en-GB" dirty="0"/>
          </a:p>
        </p:txBody>
      </p:sp>
      <p:sp>
        <p:nvSpPr>
          <p:cNvPr id="3" name="Content Placeholder 2"/>
          <p:cNvSpPr>
            <a:spLocks noGrp="1"/>
          </p:cNvSpPr>
          <p:nvPr>
            <p:ph idx="1"/>
          </p:nvPr>
        </p:nvSpPr>
        <p:spPr/>
        <p:txBody>
          <a:bodyPr>
            <a:normAutofit/>
          </a:bodyPr>
          <a:lstStyle/>
          <a:p>
            <a:r>
              <a:rPr lang="en-GB" dirty="0" smtClean="0"/>
              <a:t>In small groups, think </a:t>
            </a:r>
            <a:r>
              <a:rPr lang="en-GB" dirty="0" smtClean="0"/>
              <a:t>of as many any adverts for alcohol </a:t>
            </a:r>
            <a:r>
              <a:rPr lang="en-GB" dirty="0" smtClean="0"/>
              <a:t>you have </a:t>
            </a:r>
            <a:r>
              <a:rPr lang="en-GB" dirty="0" smtClean="0"/>
              <a:t>seen or remember. </a:t>
            </a:r>
            <a:endParaRPr lang="en-GB" b="1" dirty="0" smtClean="0"/>
          </a:p>
          <a:p>
            <a:pPr>
              <a:buNone/>
            </a:pPr>
            <a:endParaRPr lang="en-GB" b="1" dirty="0" smtClean="0"/>
          </a:p>
          <a:p>
            <a:endParaRPr lang="en-GB" dirty="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r>
              <a:rPr lang="en-GB" dirty="0" smtClean="0"/>
              <a:t>Alcohol Adverts</a:t>
            </a:r>
            <a:endParaRPr lang="en-GB" dirty="0"/>
          </a:p>
        </p:txBody>
      </p:sp>
      <p:sp>
        <p:nvSpPr>
          <p:cNvPr id="3" name="Content Placeholder 2"/>
          <p:cNvSpPr>
            <a:spLocks noGrp="1"/>
          </p:cNvSpPr>
          <p:nvPr>
            <p:ph idx="1"/>
          </p:nvPr>
        </p:nvSpPr>
        <p:spPr>
          <a:xfrm>
            <a:off x="457200" y="1600200"/>
            <a:ext cx="8229600" cy="4925144"/>
          </a:xfrm>
        </p:spPr>
        <p:txBody>
          <a:bodyPr>
            <a:normAutofit fontScale="92500" lnSpcReduction="10000"/>
          </a:bodyPr>
          <a:lstStyle/>
          <a:p>
            <a:r>
              <a:rPr lang="en-GB" dirty="0" smtClean="0"/>
              <a:t>How is alcohol presented?</a:t>
            </a:r>
          </a:p>
          <a:p>
            <a:r>
              <a:rPr lang="en-GB" dirty="0" smtClean="0"/>
              <a:t>Who are they trying to appeal to?  Why? Where?</a:t>
            </a:r>
          </a:p>
          <a:p>
            <a:pPr>
              <a:buNone/>
            </a:pPr>
            <a:endParaRPr lang="en-GB" dirty="0" smtClean="0"/>
          </a:p>
          <a:p>
            <a:r>
              <a:rPr lang="en-GB" dirty="0" smtClean="0"/>
              <a:t> Have you </a:t>
            </a:r>
            <a:r>
              <a:rPr lang="en-GB" dirty="0" smtClean="0"/>
              <a:t>seen </a:t>
            </a:r>
            <a:r>
              <a:rPr lang="en-GB" dirty="0" smtClean="0"/>
              <a:t>any alcohol adverts on </a:t>
            </a:r>
            <a:r>
              <a:rPr lang="en-GB" dirty="0" smtClean="0"/>
              <a:t>your </a:t>
            </a:r>
            <a:r>
              <a:rPr lang="en-GB" dirty="0" smtClean="0"/>
              <a:t>social media feeds?</a:t>
            </a:r>
          </a:p>
          <a:p>
            <a:pPr lvl="1">
              <a:buNone/>
            </a:pPr>
            <a:r>
              <a:rPr lang="en-GB" dirty="0" smtClean="0"/>
              <a:t> </a:t>
            </a:r>
            <a:r>
              <a:rPr lang="en-GB" dirty="0" smtClean="0"/>
              <a:t>-</a:t>
            </a:r>
            <a:r>
              <a:rPr lang="en-GB" dirty="0" smtClean="0"/>
              <a:t>What </a:t>
            </a:r>
            <a:r>
              <a:rPr lang="en-GB" dirty="0" smtClean="0"/>
              <a:t>is the implication of this? </a:t>
            </a:r>
          </a:p>
          <a:p>
            <a:pPr lvl="1">
              <a:buNone/>
            </a:pPr>
            <a:r>
              <a:rPr lang="en-GB" dirty="0" smtClean="0"/>
              <a:t>-Is this appropriate? </a:t>
            </a:r>
          </a:p>
          <a:p>
            <a:pPr lvl="1">
              <a:buNone/>
            </a:pPr>
            <a:r>
              <a:rPr lang="en-GB" dirty="0" smtClean="0"/>
              <a:t>-Do differences exist in between drinks? </a:t>
            </a:r>
          </a:p>
          <a:p>
            <a:pPr lvl="1">
              <a:buNone/>
            </a:pPr>
            <a:r>
              <a:rPr lang="en-GB" dirty="0" smtClean="0"/>
              <a:t>-What about the time of the year?</a:t>
            </a:r>
            <a:endParaRPr lang="en-GB" b="1" dirty="0" smtClean="0"/>
          </a:p>
          <a:p>
            <a:pPr>
              <a:buNone/>
            </a:pPr>
            <a:r>
              <a:rPr lang="en-GB" dirty="0" smtClean="0"/>
              <a:t> </a:t>
            </a:r>
            <a:endParaRPr lang="en-GB" b="1" dirty="0" smtClean="0"/>
          </a:p>
          <a:p>
            <a:endParaRPr lang="en-GB" dirty="0"/>
          </a:p>
        </p:txBody>
      </p:sp>
      <p:pic>
        <p:nvPicPr>
          <p:cNvPr id="2050"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6912768" cy="1143000"/>
          </a:xfrm>
        </p:spPr>
        <p:txBody>
          <a:bodyPr/>
          <a:lstStyle/>
          <a:p>
            <a:r>
              <a:rPr lang="en-GB" dirty="0" smtClean="0"/>
              <a:t>Marketing and Advertising</a:t>
            </a:r>
            <a:endParaRPr lang="en-GB" dirty="0"/>
          </a:p>
        </p:txBody>
      </p:sp>
      <p:sp>
        <p:nvSpPr>
          <p:cNvPr id="3" name="Content Placeholder 2"/>
          <p:cNvSpPr>
            <a:spLocks noGrp="1"/>
          </p:cNvSpPr>
          <p:nvPr>
            <p:ph idx="1"/>
          </p:nvPr>
        </p:nvSpPr>
        <p:spPr/>
        <p:txBody>
          <a:bodyPr/>
          <a:lstStyle/>
          <a:p>
            <a:r>
              <a:rPr lang="en-GB" dirty="0" smtClean="0"/>
              <a:t>How does marketing and advertising </a:t>
            </a:r>
            <a:r>
              <a:rPr lang="en-GB" dirty="0" smtClean="0"/>
              <a:t>affect </a:t>
            </a:r>
            <a:r>
              <a:rPr lang="en-GB" dirty="0" smtClean="0"/>
              <a:t>our attitudes to drinking alcohol? </a:t>
            </a:r>
          </a:p>
          <a:p>
            <a:r>
              <a:rPr lang="en-GB" dirty="0" smtClean="0"/>
              <a:t>How does advertising and marketing affect our behaviour? </a:t>
            </a:r>
          </a:p>
          <a:p>
            <a:r>
              <a:rPr lang="en-GB" dirty="0" smtClean="0"/>
              <a:t>Think of </a:t>
            </a:r>
            <a:r>
              <a:rPr lang="en-GB" dirty="0" smtClean="0"/>
              <a:t>any recent </a:t>
            </a:r>
            <a:r>
              <a:rPr lang="en-GB" dirty="0" smtClean="0"/>
              <a:t>purchases you have made – what made you buy what you bought?</a:t>
            </a:r>
            <a:endParaRPr lang="en-GB" b="1" dirty="0" smtClean="0"/>
          </a:p>
          <a:p>
            <a:endParaRPr lang="en-GB" dirty="0"/>
          </a:p>
        </p:txBody>
      </p:sp>
      <p:pic>
        <p:nvPicPr>
          <p:cNvPr id="6"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6912768" cy="1143000"/>
          </a:xfrm>
        </p:spPr>
        <p:txBody>
          <a:bodyPr/>
          <a:lstStyle/>
          <a:p>
            <a:r>
              <a:rPr lang="en-GB" dirty="0" smtClean="0"/>
              <a:t>Tobacco Marketing</a:t>
            </a:r>
            <a:endParaRPr lang="en-GB" dirty="0"/>
          </a:p>
        </p:txBody>
      </p:sp>
      <p:sp>
        <p:nvSpPr>
          <p:cNvPr id="3" name="Content Placeholder 2"/>
          <p:cNvSpPr>
            <a:spLocks noGrp="1"/>
          </p:cNvSpPr>
          <p:nvPr>
            <p:ph idx="1"/>
          </p:nvPr>
        </p:nvSpPr>
        <p:spPr/>
        <p:txBody>
          <a:bodyPr/>
          <a:lstStyle/>
          <a:p>
            <a:r>
              <a:rPr lang="en-GB" dirty="0" smtClean="0"/>
              <a:t>Let’s think </a:t>
            </a:r>
            <a:r>
              <a:rPr lang="en-GB" dirty="0" smtClean="0"/>
              <a:t>about tobacco </a:t>
            </a:r>
            <a:r>
              <a:rPr lang="en-GB" dirty="0" smtClean="0"/>
              <a:t>packaging </a:t>
            </a:r>
            <a:endParaRPr lang="en-GB" dirty="0" smtClean="0"/>
          </a:p>
          <a:p>
            <a:r>
              <a:rPr lang="en-GB" dirty="0" smtClean="0"/>
              <a:t>Why has plain packaging has been introduced?  </a:t>
            </a:r>
          </a:p>
          <a:p>
            <a:r>
              <a:rPr lang="en-GB" dirty="0" smtClean="0"/>
              <a:t>Do you think the tobacco companies were happy about this? </a:t>
            </a:r>
          </a:p>
          <a:p>
            <a:r>
              <a:rPr lang="en-GB" dirty="0" smtClean="0"/>
              <a:t>If not, why not?</a:t>
            </a:r>
            <a:endParaRPr lang="en-GB" b="1" dirty="0" smtClean="0"/>
          </a:p>
          <a:p>
            <a:endParaRPr lang="en-GB" dirty="0"/>
          </a:p>
        </p:txBody>
      </p:sp>
      <p:pic>
        <p:nvPicPr>
          <p:cNvPr id="6"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6912768" cy="1143000"/>
          </a:xfrm>
        </p:spPr>
        <p:txBody>
          <a:bodyPr/>
          <a:lstStyle/>
          <a:p>
            <a:r>
              <a:rPr lang="en-GB" dirty="0" smtClean="0"/>
              <a:t>Group Discussion</a:t>
            </a:r>
            <a:endParaRPr lang="en-GB" dirty="0"/>
          </a:p>
        </p:txBody>
      </p:sp>
      <p:sp>
        <p:nvSpPr>
          <p:cNvPr id="3" name="Content Placeholder 2"/>
          <p:cNvSpPr>
            <a:spLocks noGrp="1"/>
          </p:cNvSpPr>
          <p:nvPr>
            <p:ph idx="1"/>
          </p:nvPr>
        </p:nvSpPr>
        <p:spPr/>
        <p:txBody>
          <a:bodyPr>
            <a:normAutofit/>
          </a:bodyPr>
          <a:lstStyle/>
          <a:p>
            <a:r>
              <a:rPr lang="en-GB" sz="3600" dirty="0" smtClean="0"/>
              <a:t>Should plain </a:t>
            </a:r>
            <a:r>
              <a:rPr lang="en-GB" sz="3600" dirty="0" smtClean="0"/>
              <a:t>packaging for </a:t>
            </a:r>
            <a:r>
              <a:rPr lang="en-GB" sz="3600" dirty="0" smtClean="0"/>
              <a:t>alcohol be introduced? </a:t>
            </a:r>
            <a:endParaRPr lang="en-GB" sz="3600" b="1" dirty="0"/>
          </a:p>
        </p:txBody>
      </p:sp>
      <p:pic>
        <p:nvPicPr>
          <p:cNvPr id="6" name="Picture 2" descr="S:\Eve\Health Improvement Specialist\Images\H-SAT\HSAT Logo (colour) with web address.jpg"/>
          <p:cNvPicPr>
            <a:picLocks noChangeAspect="1" noChangeArrowheads="1"/>
          </p:cNvPicPr>
          <p:nvPr/>
        </p:nvPicPr>
        <p:blipFill>
          <a:blip r:embed="rId3" cstate="print"/>
          <a:srcRect/>
          <a:stretch>
            <a:fillRect/>
          </a:stretch>
        </p:blipFill>
        <p:spPr bwMode="auto">
          <a:xfrm>
            <a:off x="7579840" y="260648"/>
            <a:ext cx="1168624" cy="119479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endParaRPr lang="en-GB" dirty="0"/>
          </a:p>
        </p:txBody>
      </p:sp>
      <p:sp>
        <p:nvSpPr>
          <p:cNvPr id="3" name="Content Placeholder 2"/>
          <p:cNvSpPr>
            <a:spLocks noGrp="1"/>
          </p:cNvSpPr>
          <p:nvPr>
            <p:ph idx="1"/>
          </p:nvPr>
        </p:nvSpPr>
        <p:spPr/>
        <p:txBody>
          <a:bodyPr/>
          <a:lstStyle/>
          <a:p>
            <a:r>
              <a:rPr lang="en-GB" dirty="0" smtClean="0"/>
              <a:t>One </a:t>
            </a:r>
            <a:r>
              <a:rPr lang="en-GB" dirty="0" smtClean="0"/>
              <a:t>thing I have learned from this session is ...</a:t>
            </a:r>
            <a:endParaRPr lang="en-GB" dirty="0"/>
          </a:p>
        </p:txBody>
      </p:sp>
      <p:pic>
        <p:nvPicPr>
          <p:cNvPr id="2050"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462</Words>
  <Application>Microsoft Office PowerPoint</Application>
  <PresentationFormat>On-screen Show (4:3)</PresentationFormat>
  <Paragraphs>44</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Alcohol Adverts</vt:lpstr>
      <vt:lpstr>Alcohol Adverts</vt:lpstr>
      <vt:lpstr>Marketing and Advertising</vt:lpstr>
      <vt:lpstr>Tobacco Marketing</vt:lpstr>
      <vt:lpstr>Group Discussion</vt:lpstr>
      <vt:lpstr>Slide 7</vt:lpstr>
    </vt:vector>
  </TitlesOfParts>
  <Company>NHS Highland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emacl17</dc:creator>
  <cp:lastModifiedBy>emacl17</cp:lastModifiedBy>
  <cp:revision>5</cp:revision>
  <dcterms:created xsi:type="dcterms:W3CDTF">2020-09-11T13:11:21Z</dcterms:created>
  <dcterms:modified xsi:type="dcterms:W3CDTF">2020-10-23T13:28:06Z</dcterms:modified>
</cp:coreProperties>
</file>