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9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AADB56-CCB2-4E82-8CB5-07FA9A9C1BD7}" type="datetimeFigureOut">
              <a:rPr lang="en-GB" smtClean="0"/>
              <a:pPr/>
              <a:t>23/10/2020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2E870-1FE9-4076-A3B3-58FD20BAFE8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2E870-1FE9-4076-A3B3-58FD20BAFE8C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23/10/2020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23/10/2020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23/10/2020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23/10/2020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23/10/2020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23/10/2020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D6FBE-2BAB-4085-B1FE-1BF721B3A918}" type="datetimeFigureOut">
              <a:rPr lang="en-GB" smtClean="0"/>
              <a:pPr/>
              <a:t>23/10/2020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young.scot/get-informed/national/video-dramas-dealing-with-peer-pressur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 smtClean="0"/>
              <a:t>Choices for Life </a:t>
            </a:r>
          </a:p>
        </p:txBody>
      </p:sp>
      <p:pic>
        <p:nvPicPr>
          <p:cNvPr id="1026" name="Picture 2" descr="S:\Eve\Health Improvement Specialist\Images\H-SAT\Final-HSAT-Logo-Landscape-with-web-addre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9932" y="673224"/>
            <a:ext cx="7810500" cy="297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/>
          <a:lstStyle/>
          <a:p>
            <a:r>
              <a:rPr lang="en-GB" dirty="0" smtClean="0"/>
              <a:t>Videos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Watch the various video clips on the Choices for Life webpage </a:t>
            </a:r>
            <a:r>
              <a:rPr lang="en-GB" dirty="0" smtClean="0">
                <a:hlinkClick r:id="rId2"/>
              </a:rPr>
              <a:t>Video Dramas: Dealing with Peer Pressure</a:t>
            </a:r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/>
          </a:p>
        </p:txBody>
      </p:sp>
      <p:pic>
        <p:nvPicPr>
          <p:cNvPr id="2050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/>
          <a:lstStyle/>
          <a:p>
            <a:r>
              <a:rPr lang="en-GB" dirty="0" smtClean="0"/>
              <a:t>Discussion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How can you be assertive and confident in decision making?</a:t>
            </a:r>
          </a:p>
          <a:p>
            <a:r>
              <a:rPr lang="en-GB" dirty="0" smtClean="0"/>
              <a:t>How easy / hard is it?</a:t>
            </a:r>
          </a:p>
          <a:p>
            <a:r>
              <a:rPr lang="en-GB" dirty="0" smtClean="0"/>
              <a:t>What helps you to make </a:t>
            </a:r>
            <a:r>
              <a:rPr lang="en-GB" dirty="0" smtClean="0"/>
              <a:t>choices</a:t>
            </a:r>
            <a:r>
              <a:rPr lang="en-GB" dirty="0" smtClean="0"/>
              <a:t>?</a:t>
            </a:r>
          </a:p>
          <a:p>
            <a:r>
              <a:rPr lang="en-GB" dirty="0" smtClean="0"/>
              <a:t>What helps you when you feel peer pressure to do something you’re not keen to do? </a:t>
            </a:r>
          </a:p>
          <a:p>
            <a:r>
              <a:rPr lang="en-GB" dirty="0" smtClean="0"/>
              <a:t>Who can help in these situations?</a:t>
            </a:r>
            <a:endParaRPr lang="en-GB" dirty="0"/>
          </a:p>
        </p:txBody>
      </p:sp>
      <p:pic>
        <p:nvPicPr>
          <p:cNvPr id="2050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73</Words>
  <Application>Microsoft Office PowerPoint</Application>
  <PresentationFormat>On-screen Show (4:3)</PresentationFormat>
  <Paragraphs>11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Videos </vt:lpstr>
      <vt:lpstr>Discussion</vt:lpstr>
    </vt:vector>
  </TitlesOfParts>
  <Company>NHS Highland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emacl17</dc:creator>
  <cp:lastModifiedBy>emacl17</cp:lastModifiedBy>
  <cp:revision>5</cp:revision>
  <dcterms:created xsi:type="dcterms:W3CDTF">2020-09-11T13:11:21Z</dcterms:created>
  <dcterms:modified xsi:type="dcterms:W3CDTF">2020-10-23T14:02:56Z</dcterms:modified>
</cp:coreProperties>
</file>