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ng.scot/get-informed/national/video-dramas-dealing-with-peer-pressu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Choices for Life 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Videos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various video clips on the Choices for Life webpage </a:t>
            </a:r>
            <a:r>
              <a:rPr lang="en-GB" dirty="0" smtClean="0">
                <a:hlinkClick r:id="rId2"/>
              </a:rPr>
              <a:t>Video Dramas: Dealing with Peer Pressure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you be assertive and confident in decision making?</a:t>
            </a:r>
          </a:p>
          <a:p>
            <a:r>
              <a:rPr lang="en-GB" dirty="0" smtClean="0"/>
              <a:t>How easy / hard is it?</a:t>
            </a:r>
          </a:p>
          <a:p>
            <a:r>
              <a:rPr lang="en-GB" dirty="0" smtClean="0"/>
              <a:t>What helps you to make </a:t>
            </a:r>
            <a:r>
              <a:rPr lang="en-GB" dirty="0" smtClean="0"/>
              <a:t>choices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helps you when you feel peer pressure to do something you’re not keen to do? </a:t>
            </a:r>
          </a:p>
          <a:p>
            <a:r>
              <a:rPr lang="en-GB" dirty="0" smtClean="0"/>
              <a:t>Who can help in these situations?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Videos </vt:lpstr>
      <vt:lpstr>Discussion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2020-10-23T14:02:56Z</dcterms:modified>
</cp:coreProperties>
</file>