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ng.scot/choices-for-life/articles/drug-driving/" TargetMode="External"/><Relationship Id="rId2" Type="http://schemas.openxmlformats.org/officeDocument/2006/relationships/hyperlink" Target="https://young.scot/choices-for-life/articles/drink-driving-the-myth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Driving under the </a:t>
            </a:r>
            <a:r>
              <a:rPr lang="en-GB" b="1" dirty="0" smtClean="0"/>
              <a:t>influence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</a:t>
            </a:r>
            <a:r>
              <a:rPr lang="en-GB" dirty="0" smtClean="0"/>
              <a:t>at the following pages on the Young Scot website</a:t>
            </a:r>
            <a:r>
              <a:rPr lang="en-GB" dirty="0" smtClean="0"/>
              <a:t>.</a:t>
            </a:r>
            <a:endParaRPr lang="en-GB" b="1" dirty="0" smtClean="0"/>
          </a:p>
          <a:p>
            <a:r>
              <a:rPr lang="en-GB" u="sng" dirty="0" smtClean="0">
                <a:hlinkClick r:id="rId2"/>
              </a:rPr>
              <a:t>Drink Driving, The Myths</a:t>
            </a:r>
            <a:endParaRPr lang="en-GB" b="1" dirty="0" smtClean="0"/>
          </a:p>
          <a:p>
            <a:r>
              <a:rPr lang="en-GB" u="sng" dirty="0" smtClean="0">
                <a:hlinkClick r:id="rId3"/>
              </a:rPr>
              <a:t>Drug Driving, The Facts </a:t>
            </a:r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Drink Driving – Myths and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your groups,  draw a line down the middle of a flip chart piece of </a:t>
            </a:r>
            <a:r>
              <a:rPr lang="en-GB" dirty="0" smtClean="0"/>
              <a:t>paper</a:t>
            </a:r>
            <a:endParaRPr lang="en-GB" b="1" dirty="0" smtClean="0"/>
          </a:p>
          <a:p>
            <a:r>
              <a:rPr lang="en-GB" dirty="0" smtClean="0"/>
              <a:t>List all the reasons someone might drink alcohol / use drugs, and then </a:t>
            </a:r>
            <a:r>
              <a:rPr lang="en-GB" dirty="0" smtClean="0"/>
              <a:t>drive</a:t>
            </a:r>
            <a:endParaRPr lang="en-GB" b="1" dirty="0" smtClean="0"/>
          </a:p>
          <a:p>
            <a:r>
              <a:rPr lang="en-GB" dirty="0" smtClean="0"/>
              <a:t>Once you have finished, swap the sheets with another </a:t>
            </a:r>
            <a:r>
              <a:rPr lang="en-GB" dirty="0" smtClean="0"/>
              <a:t>group</a:t>
            </a:r>
            <a:endParaRPr lang="en-GB" b="1" dirty="0" smtClean="0"/>
          </a:p>
          <a:p>
            <a:r>
              <a:rPr lang="en-GB" dirty="0" smtClean="0"/>
              <a:t>Now list </a:t>
            </a:r>
            <a:r>
              <a:rPr lang="en-GB" dirty="0" smtClean="0"/>
              <a:t>‘solutions</a:t>
            </a:r>
            <a:r>
              <a:rPr lang="en-GB" dirty="0" smtClean="0"/>
              <a:t>’ to the reasons that are written on the </a:t>
            </a:r>
            <a:r>
              <a:rPr lang="en-GB" dirty="0" smtClean="0"/>
              <a:t>sheet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Drug Driving?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The Scottish Government are planning to set drug driving limits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this policy might be like?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would limits be set at? </a:t>
            </a:r>
          </a:p>
          <a:p>
            <a:r>
              <a:rPr lang="en-GB" dirty="0" smtClean="0"/>
              <a:t>Would limits be the same for all drugs? </a:t>
            </a:r>
          </a:p>
          <a:p>
            <a:r>
              <a:rPr lang="en-GB" dirty="0" smtClean="0"/>
              <a:t>What if you’re using prescribed drugs as directed by your GP? </a:t>
            </a:r>
          </a:p>
          <a:p>
            <a:r>
              <a:rPr lang="en-GB" dirty="0" smtClean="0"/>
              <a:t>Would penalties be more serious than drink driving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would you include in the policy?</a:t>
            </a: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154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Drink Driving – Myths and Facts</vt:lpstr>
      <vt:lpstr>Drug Driving?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2020-10-23T14:24:52Z</dcterms:modified>
</cp:coreProperties>
</file>