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ADB56-CCB2-4E82-8CB5-07FA9A9C1BD7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2E870-1FE9-4076-A3B3-58FD20BAFE8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ng.scot/choices-for-life/articles/drug-driving/" TargetMode="External"/><Relationship Id="rId2" Type="http://schemas.openxmlformats.org/officeDocument/2006/relationships/hyperlink" Target="https://young.scot/choices-for-life/articles/drink-driving-the-myths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/>
              <a:t>Driving under the </a:t>
            </a:r>
            <a:r>
              <a:rPr lang="en-GB" b="1" dirty="0" smtClean="0"/>
              <a:t>influence</a:t>
            </a:r>
            <a:endParaRPr lang="en-GB" b="1" dirty="0" smtClean="0"/>
          </a:p>
        </p:txBody>
      </p:sp>
      <p:pic>
        <p:nvPicPr>
          <p:cNvPr id="1026" name="Picture 2" descr="S:\Eve\Health Improvement Specialist\Images\H-SAT\Final-HSAT-Logo-Landscape-with-web-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932" y="673224"/>
            <a:ext cx="781050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Look </a:t>
            </a:r>
            <a:r>
              <a:rPr lang="en-GB" dirty="0" smtClean="0"/>
              <a:t>at the following pages on the Young Scot website</a:t>
            </a:r>
            <a:r>
              <a:rPr lang="en-GB" dirty="0" smtClean="0"/>
              <a:t>.</a:t>
            </a:r>
            <a:endParaRPr lang="en-GB" b="1" dirty="0" smtClean="0"/>
          </a:p>
          <a:p>
            <a:r>
              <a:rPr lang="en-GB" u="sng" dirty="0" smtClean="0">
                <a:hlinkClick r:id="rId2"/>
              </a:rPr>
              <a:t>Drink Driving, The Myths</a:t>
            </a:r>
            <a:endParaRPr lang="en-GB" b="1" dirty="0" smtClean="0"/>
          </a:p>
          <a:p>
            <a:r>
              <a:rPr lang="en-GB" u="sng" dirty="0" smtClean="0">
                <a:hlinkClick r:id="rId3"/>
              </a:rPr>
              <a:t>Drug Driving, The Facts </a:t>
            </a:r>
            <a:endParaRPr lang="en-GB" dirty="0"/>
          </a:p>
        </p:txBody>
      </p:sp>
      <p:pic>
        <p:nvPicPr>
          <p:cNvPr id="4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Drink Driving – Myths and Facts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 your groups,  draw a line down the middle of a flip chart piece of </a:t>
            </a:r>
            <a:r>
              <a:rPr lang="en-GB" dirty="0" smtClean="0"/>
              <a:t>paper</a:t>
            </a:r>
            <a:endParaRPr lang="en-GB" b="1" dirty="0" smtClean="0"/>
          </a:p>
          <a:p>
            <a:r>
              <a:rPr lang="en-GB" dirty="0" smtClean="0"/>
              <a:t>List all the reasons someone might drink alcohol / use drugs, and then </a:t>
            </a:r>
            <a:r>
              <a:rPr lang="en-GB" dirty="0" smtClean="0"/>
              <a:t>drive</a:t>
            </a:r>
            <a:endParaRPr lang="en-GB" b="1" dirty="0" smtClean="0"/>
          </a:p>
          <a:p>
            <a:r>
              <a:rPr lang="en-GB" dirty="0" smtClean="0"/>
              <a:t>Once you have finished, swap the sheets with another </a:t>
            </a:r>
            <a:r>
              <a:rPr lang="en-GB" dirty="0" smtClean="0"/>
              <a:t>group</a:t>
            </a:r>
            <a:endParaRPr lang="en-GB" b="1" dirty="0" smtClean="0"/>
          </a:p>
          <a:p>
            <a:r>
              <a:rPr lang="en-GB" dirty="0" smtClean="0"/>
              <a:t>Now list </a:t>
            </a:r>
            <a:r>
              <a:rPr lang="en-GB" dirty="0" smtClean="0"/>
              <a:t>‘solutions</a:t>
            </a:r>
            <a:r>
              <a:rPr lang="en-GB" dirty="0" smtClean="0"/>
              <a:t>’ to the reasons that are written on the </a:t>
            </a:r>
            <a:r>
              <a:rPr lang="en-GB" dirty="0" smtClean="0"/>
              <a:t>sheet</a:t>
            </a:r>
            <a:endParaRPr lang="en-GB" b="1" dirty="0" smtClean="0"/>
          </a:p>
          <a:p>
            <a:endParaRPr lang="en-GB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912768" cy="1143000"/>
          </a:xfrm>
        </p:spPr>
        <p:txBody>
          <a:bodyPr/>
          <a:lstStyle/>
          <a:p>
            <a:r>
              <a:rPr lang="en-GB" dirty="0" smtClean="0"/>
              <a:t>Drug Driving?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/>
              <a:t>The Scottish Government are planning to set drug driving limits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What this policy might be like?</a:t>
            </a:r>
          </a:p>
          <a:p>
            <a:r>
              <a:rPr lang="en-GB" dirty="0" smtClean="0"/>
              <a:t>What </a:t>
            </a:r>
            <a:r>
              <a:rPr lang="en-GB" dirty="0" smtClean="0"/>
              <a:t>would limits be set at? </a:t>
            </a:r>
          </a:p>
          <a:p>
            <a:r>
              <a:rPr lang="en-GB" dirty="0" smtClean="0"/>
              <a:t>Would limits be the same for all drugs? </a:t>
            </a:r>
          </a:p>
          <a:p>
            <a:r>
              <a:rPr lang="en-GB" dirty="0" smtClean="0"/>
              <a:t>What if you’re using prescribed drugs as directed by your GP? </a:t>
            </a:r>
          </a:p>
          <a:p>
            <a:r>
              <a:rPr lang="en-GB" dirty="0" smtClean="0"/>
              <a:t>Would penalties be more serious than drink driving</a:t>
            </a:r>
            <a:r>
              <a:rPr lang="en-GB" dirty="0" smtClean="0"/>
              <a:t>?</a:t>
            </a:r>
          </a:p>
          <a:p>
            <a:r>
              <a:rPr lang="en-GB" dirty="0" smtClean="0"/>
              <a:t>What would you include in the policy?</a:t>
            </a:r>
            <a:endParaRPr lang="en-GB" dirty="0"/>
          </a:p>
        </p:txBody>
      </p:sp>
      <p:pic>
        <p:nvPicPr>
          <p:cNvPr id="6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154</Words>
  <Application>Microsoft Office PowerPoint</Application>
  <PresentationFormat>On-screen Show (4:3)</PresentationFormat>
  <Paragraphs>19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Drink Driving – Myths and Facts</vt:lpstr>
      <vt:lpstr>Drug Driving?</vt:lpstr>
    </vt:vector>
  </TitlesOfParts>
  <Company>NHS Highland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emacl17</dc:creator>
  <cp:lastModifiedBy>emacl17</cp:lastModifiedBy>
  <cp:revision>5</cp:revision>
  <dcterms:created xsi:type="dcterms:W3CDTF">2020-09-11T13:11:21Z</dcterms:created>
  <dcterms:modified xsi:type="dcterms:W3CDTF">2020-10-23T14:24:52Z</dcterms:modified>
</cp:coreProperties>
</file>