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4" r:id="rId6"/>
    <p:sldId id="263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Next, divide the young people into small groups. 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 the young people to mind map on flip chart paper potential harms associated with drug use.  [Prompt, if necessary: physical, mental, social, personal (career, travel, crime), family, community, society, and environmental harms. Short, medium, long term.]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 groups to feedback their discussions and mind map to the whole group. 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Did any group have unique answers?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 there any potential harms other groups hadn’t considered?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Divide into 2s/3s and give each group a drug to research for a few minutes.  To research, young people could access the H-SAT / Know the Score / Crew / Talk to Frank websites.  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Drugs should include illicit drugs: cannabis, ecstasy, LSD, amphetamine, cocaine, heroin.  And legal substances: alcohol, tobacco, solvents, caffeine,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paracetamol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Young people should mind map their findings about the particular substance on flip chart paper.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Next, on an A4 piece of card, write the name / draw a picture of the substance and two key facts about it to help inform its position on the continuum.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Display ‘Most Harmful’ &amp; ‘Least Harmful’ cards, and explain to the group that they are going to place different drugs on a continuum / scale.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required to prompt discussion, ask the young people to consider:</a:t>
            </a:r>
          </a:p>
          <a:p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 the young people if there are any surprises in their continuum?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Drug </a:t>
            </a:r>
            <a:r>
              <a:rPr lang="en-GB" dirty="0" smtClean="0"/>
              <a:t>Use </a:t>
            </a:r>
            <a:r>
              <a:rPr lang="en-GB" dirty="0" smtClean="0"/>
              <a:t>– </a:t>
            </a:r>
            <a:r>
              <a:rPr lang="en-GB" dirty="0" smtClean="0"/>
              <a:t>What’s The Harm</a:t>
            </a:r>
            <a:r>
              <a:rPr lang="en-GB" dirty="0" smtClean="0"/>
              <a:t>?</a:t>
            </a:r>
          </a:p>
          <a:p>
            <a:r>
              <a:rPr lang="en-GB" dirty="0" smtClean="0"/>
              <a:t>Senior Level</a:t>
            </a:r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Definition reminder: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3600" dirty="0" smtClean="0"/>
              <a:t>Drugs are substances which change the way people feel, think or behave</a:t>
            </a:r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In small groups, mind map potential harms associated with </a:t>
            </a:r>
            <a:r>
              <a:rPr lang="en-GB" sz="3600" dirty="0" smtClean="0"/>
              <a:t>drug use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Consider:</a:t>
            </a:r>
          </a:p>
          <a:p>
            <a:r>
              <a:rPr lang="en-GB" dirty="0" smtClean="0"/>
              <a:t>Physical</a:t>
            </a:r>
            <a:endParaRPr lang="en-GB" dirty="0" smtClean="0"/>
          </a:p>
          <a:p>
            <a:pPr lvl="0"/>
            <a:r>
              <a:rPr lang="en-GB" dirty="0" smtClean="0"/>
              <a:t>Mental</a:t>
            </a:r>
          </a:p>
          <a:p>
            <a:pPr lvl="0"/>
            <a:r>
              <a:rPr lang="en-GB" dirty="0" smtClean="0"/>
              <a:t>Social</a:t>
            </a:r>
          </a:p>
          <a:p>
            <a:pPr lvl="0"/>
            <a:r>
              <a:rPr lang="en-GB" dirty="0" smtClean="0"/>
              <a:t>Personal (career, travel, </a:t>
            </a:r>
            <a:r>
              <a:rPr lang="en-GB" dirty="0" smtClean="0"/>
              <a:t>crime)</a:t>
            </a:r>
            <a:endParaRPr lang="en-GB" dirty="0" smtClean="0"/>
          </a:p>
          <a:p>
            <a:pPr lvl="0"/>
            <a:r>
              <a:rPr lang="en-GB" dirty="0" smtClean="0"/>
              <a:t>Family</a:t>
            </a:r>
            <a:endParaRPr lang="en-GB" dirty="0" smtClean="0"/>
          </a:p>
          <a:p>
            <a:pPr lvl="0"/>
            <a:r>
              <a:rPr lang="en-GB" dirty="0" smtClean="0"/>
              <a:t>Community</a:t>
            </a:r>
            <a:endParaRPr lang="en-GB" dirty="0" smtClean="0"/>
          </a:p>
          <a:p>
            <a:pPr lvl="0"/>
            <a:r>
              <a:rPr lang="en-GB" dirty="0" smtClean="0"/>
              <a:t>Society</a:t>
            </a:r>
            <a:endParaRPr lang="en-GB" dirty="0" smtClean="0"/>
          </a:p>
          <a:p>
            <a:pPr lvl="0"/>
            <a:r>
              <a:rPr lang="en-GB" dirty="0" smtClean="0"/>
              <a:t>Environmental</a:t>
            </a:r>
          </a:p>
          <a:p>
            <a:pPr lvl="0"/>
            <a:r>
              <a:rPr lang="en-GB" dirty="0" smtClean="0"/>
              <a:t>Short, medium, long </a:t>
            </a:r>
            <a:r>
              <a:rPr lang="en-GB" dirty="0" smtClean="0"/>
              <a:t>term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Continuum of potential harm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In small groups, research a drug for a few minutes using reputable sites</a:t>
            </a:r>
          </a:p>
          <a:p>
            <a:pPr lvl="0"/>
            <a:r>
              <a:rPr lang="en-GB" dirty="0" err="1" smtClean="0"/>
              <a:t>Mindmap</a:t>
            </a:r>
            <a:r>
              <a:rPr lang="en-GB" dirty="0" smtClean="0"/>
              <a:t> your findings </a:t>
            </a:r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Continuum of potential harm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Next,</a:t>
            </a:r>
            <a:r>
              <a:rPr lang="en-GB" dirty="0" smtClean="0"/>
              <a:t> </a:t>
            </a:r>
            <a:r>
              <a:rPr lang="en-GB" dirty="0" smtClean="0"/>
              <a:t>on an A4 piece of card, write the name / draw a picture of the substance and two key facts about </a:t>
            </a:r>
            <a:r>
              <a:rPr lang="en-GB" dirty="0" smtClean="0"/>
              <a:t>it, </a:t>
            </a:r>
            <a:r>
              <a:rPr lang="en-GB" dirty="0" smtClean="0"/>
              <a:t>to help inform its position on the continuum</a:t>
            </a:r>
            <a:r>
              <a:rPr lang="en-GB" dirty="0" smtClean="0"/>
              <a:t>.</a:t>
            </a:r>
          </a:p>
          <a:p>
            <a:r>
              <a:rPr lang="en-GB" dirty="0" smtClean="0"/>
              <a:t>Where does your drug </a:t>
            </a:r>
            <a:r>
              <a:rPr lang="en-GB" dirty="0" smtClean="0"/>
              <a:t>rank </a:t>
            </a:r>
            <a:r>
              <a:rPr lang="en-GB" dirty="0" smtClean="0"/>
              <a:t>in the </a:t>
            </a:r>
            <a:r>
              <a:rPr lang="en-GB" dirty="0" smtClean="0"/>
              <a:t>least </a:t>
            </a:r>
            <a:r>
              <a:rPr lang="en-GB" dirty="0" smtClean="0"/>
              <a:t>harmful </a:t>
            </a:r>
            <a:r>
              <a:rPr lang="en-GB" dirty="0" smtClean="0"/>
              <a:t>to most </a:t>
            </a:r>
            <a:r>
              <a:rPr lang="en-GB" dirty="0" smtClean="0"/>
              <a:t>harmful continuum?</a:t>
            </a:r>
          </a:p>
          <a:p>
            <a:pPr lvl="0"/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Continuum of potential harm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lvl="0"/>
            <a:r>
              <a:rPr lang="en-GB" dirty="0" smtClean="0"/>
              <a:t>How many people the substance kills every year?</a:t>
            </a:r>
          </a:p>
          <a:p>
            <a:pPr lvl="0"/>
            <a:r>
              <a:rPr lang="en-GB" dirty="0" smtClean="0"/>
              <a:t>Would this substance cause death after one use? </a:t>
            </a:r>
          </a:p>
          <a:p>
            <a:pPr lvl="0"/>
            <a:r>
              <a:rPr lang="en-GB" dirty="0" smtClean="0"/>
              <a:t>Do they feel the substance is classified correctly (legal or illegal, if so, class A, B, </a:t>
            </a:r>
            <a:r>
              <a:rPr lang="en-GB" dirty="0" smtClean="0"/>
              <a:t>C or Psychoactive Substance)?</a:t>
            </a:r>
            <a:endParaRPr lang="en-GB" dirty="0" smtClean="0"/>
          </a:p>
          <a:p>
            <a:pPr lvl="0"/>
            <a:r>
              <a:rPr lang="en-GB" dirty="0" smtClean="0"/>
              <a:t>Would changing the classification change the potential for harm? </a:t>
            </a:r>
          </a:p>
          <a:p>
            <a:pPr lvl="0"/>
            <a:r>
              <a:rPr lang="en-GB" dirty="0" smtClean="0"/>
              <a:t>Are current laws doing what they intend to? </a:t>
            </a:r>
          </a:p>
          <a:p>
            <a:r>
              <a:rPr lang="en-GB" dirty="0" smtClean="0"/>
              <a:t>How do we actually know </a:t>
            </a:r>
            <a:r>
              <a:rPr lang="en-GB" dirty="0" smtClean="0"/>
              <a:t>what is in </a:t>
            </a:r>
            <a:r>
              <a:rPr lang="en-GB" dirty="0" smtClean="0"/>
              <a:t>illegal </a:t>
            </a:r>
            <a:r>
              <a:rPr lang="en-GB" dirty="0" smtClean="0"/>
              <a:t>drugs? </a:t>
            </a:r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</a:t>
            </a:r>
            <a:r>
              <a:rPr lang="en-GB" dirty="0" smtClean="0"/>
              <a:t>thing I have learned from this session is ...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468</Words>
  <Application>Microsoft Office PowerPoint</Application>
  <PresentationFormat>On-screen Show (4:3)</PresentationFormat>
  <Paragraphs>48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Definition reminder:</vt:lpstr>
      <vt:lpstr>In small groups, mind map potential harms associated with drug use</vt:lpstr>
      <vt:lpstr>Continuum of potential harm</vt:lpstr>
      <vt:lpstr>Continuum of potential harm</vt:lpstr>
      <vt:lpstr>Continuum of potential harm</vt:lpstr>
      <vt:lpstr>Slide 7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2020-11-11T14:52:40Z</dcterms:modified>
</cp:coreProperties>
</file>