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ADB56-CCB2-4E82-8CB5-07FA9A9C1BD7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E870-1FE9-4076-A3B3-58FD20BAFE8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Fetal</a:t>
            </a:r>
            <a:r>
              <a:rPr lang="en-GB" dirty="0" smtClean="0"/>
              <a:t> Alcohol </a:t>
            </a:r>
            <a:r>
              <a:rPr lang="en-GB" dirty="0" smtClean="0"/>
              <a:t>S</a:t>
            </a:r>
            <a:r>
              <a:rPr lang="en-GB" dirty="0" smtClean="0"/>
              <a:t>pectrum </a:t>
            </a:r>
            <a:r>
              <a:rPr lang="en-GB" dirty="0" smtClean="0"/>
              <a:t>D</a:t>
            </a:r>
            <a:r>
              <a:rPr lang="en-GB" dirty="0" smtClean="0"/>
              <a:t>isorder</a:t>
            </a:r>
          </a:p>
          <a:p>
            <a:r>
              <a:rPr lang="en-GB" dirty="0" smtClean="0"/>
              <a:t>(FASD)</a:t>
            </a:r>
            <a:endParaRPr lang="en-GB" dirty="0" smtClean="0"/>
          </a:p>
          <a:p>
            <a:r>
              <a:rPr lang="en-GB" dirty="0" smtClean="0"/>
              <a:t>Senior Level</a:t>
            </a:r>
          </a:p>
        </p:txBody>
      </p:sp>
      <p:pic>
        <p:nvPicPr>
          <p:cNvPr id="1026" name="Picture 2" descr="S:\Eve\Health Improvement Specialist\Images\H-SAT\Final-HSAT-Logo-Landscape-with-web-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932" y="673224"/>
            <a:ext cx="78105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r>
              <a:rPr lang="en-GB" dirty="0" smtClean="0"/>
              <a:t>FASD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Gather information about FASD from the H-SAT and any other resources</a:t>
            </a:r>
            <a:endParaRPr lang="en-GB" b="1" dirty="0" smtClean="0"/>
          </a:p>
          <a:p>
            <a:pPr>
              <a:buNone/>
            </a:pPr>
            <a:endParaRPr lang="en-GB" b="1" dirty="0" smtClean="0"/>
          </a:p>
          <a:p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r>
              <a:rPr lang="en-GB" dirty="0" smtClean="0"/>
              <a:t>Using the information found -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Split into groups, and using information gathered, create </a:t>
            </a:r>
            <a:r>
              <a:rPr lang="en-GB" dirty="0" smtClean="0"/>
              <a:t>posters </a:t>
            </a:r>
            <a:r>
              <a:rPr lang="en-GB" dirty="0" smtClean="0"/>
              <a:t>to increase awareness of FASD for </a:t>
            </a:r>
            <a:r>
              <a:rPr lang="en-GB" dirty="0" smtClean="0"/>
              <a:t>the following groups:</a:t>
            </a:r>
            <a:endParaRPr lang="en-GB" b="1" dirty="0" smtClean="0"/>
          </a:p>
          <a:p>
            <a:pPr lvl="0"/>
            <a:r>
              <a:rPr lang="en-GB" dirty="0" smtClean="0"/>
              <a:t>Women of child bearing age</a:t>
            </a:r>
            <a:endParaRPr lang="en-GB" b="1" dirty="0" smtClean="0"/>
          </a:p>
          <a:p>
            <a:pPr lvl="0"/>
            <a:r>
              <a:rPr lang="en-GB" dirty="0" smtClean="0"/>
              <a:t>Pregnant  women</a:t>
            </a:r>
            <a:endParaRPr lang="en-GB" b="1" dirty="0" smtClean="0"/>
          </a:p>
          <a:p>
            <a:pPr lvl="0"/>
            <a:r>
              <a:rPr lang="en-GB" dirty="0" smtClean="0"/>
              <a:t>Expecting </a:t>
            </a:r>
            <a:r>
              <a:rPr lang="en-GB" dirty="0" smtClean="0"/>
              <a:t>parents that </a:t>
            </a:r>
            <a:r>
              <a:rPr lang="en-GB" smtClean="0"/>
              <a:t>are not </a:t>
            </a:r>
            <a:r>
              <a:rPr lang="en-GB" dirty="0" smtClean="0"/>
              <a:t>pregnant </a:t>
            </a:r>
            <a:endParaRPr lang="en-GB" b="1" dirty="0" smtClean="0"/>
          </a:p>
          <a:p>
            <a:pPr lvl="0"/>
            <a:r>
              <a:rPr lang="en-GB" dirty="0" smtClean="0"/>
              <a:t>Family planning services</a:t>
            </a:r>
            <a:endParaRPr lang="en-GB" b="1" dirty="0" smtClean="0"/>
          </a:p>
          <a:p>
            <a:pPr lvl="0"/>
            <a:r>
              <a:rPr lang="en-GB" dirty="0" smtClean="0"/>
              <a:t>Midwives</a:t>
            </a:r>
            <a:endParaRPr lang="en-GB" b="1" dirty="0" smtClean="0"/>
          </a:p>
          <a:p>
            <a:pPr lvl="0"/>
            <a:r>
              <a:rPr lang="en-GB" dirty="0" smtClean="0"/>
              <a:t>The general population</a:t>
            </a:r>
            <a:endParaRPr lang="en-GB" b="1" dirty="0" smtClean="0"/>
          </a:p>
          <a:p>
            <a:pPr>
              <a:buNone/>
            </a:pPr>
            <a:endParaRPr lang="en-GB" b="1" dirty="0" smtClean="0"/>
          </a:p>
          <a:p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One thing I have learned from this session is ...</a:t>
            </a:r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78</Words>
  <Application>Microsoft Office PowerPoint</Application>
  <PresentationFormat>On-screen Show (4:3)</PresentationFormat>
  <Paragraphs>18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FASD </vt:lpstr>
      <vt:lpstr>Using the information found - </vt:lpstr>
      <vt:lpstr>Slide 4</vt:lpstr>
    </vt:vector>
  </TitlesOfParts>
  <Company>NHS Highland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emacl17</dc:creator>
  <cp:lastModifiedBy>emacl17</cp:lastModifiedBy>
  <cp:revision>5</cp:revision>
  <dcterms:created xsi:type="dcterms:W3CDTF">2020-09-11T13:11:21Z</dcterms:created>
  <dcterms:modified xsi:type="dcterms:W3CDTF">2020-11-05T11:46:08Z</dcterms:modified>
</cp:coreProperties>
</file>