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Fetal</a:t>
            </a:r>
            <a:r>
              <a:rPr lang="en-GB" dirty="0" smtClean="0"/>
              <a:t> Alcohol </a:t>
            </a:r>
            <a:r>
              <a:rPr lang="en-GB" dirty="0" smtClean="0"/>
              <a:t>S</a:t>
            </a:r>
            <a:r>
              <a:rPr lang="en-GB" dirty="0" smtClean="0"/>
              <a:t>pectrum </a:t>
            </a:r>
            <a:r>
              <a:rPr lang="en-GB" dirty="0" smtClean="0"/>
              <a:t>D</a:t>
            </a:r>
            <a:r>
              <a:rPr lang="en-GB" dirty="0" smtClean="0"/>
              <a:t>isorder</a:t>
            </a:r>
          </a:p>
          <a:p>
            <a:r>
              <a:rPr lang="en-GB" dirty="0" smtClean="0"/>
              <a:t>(FASD)</a:t>
            </a:r>
            <a:endParaRPr lang="en-GB" dirty="0" smtClean="0"/>
          </a:p>
          <a:p>
            <a:r>
              <a:rPr lang="en-GB" dirty="0" smtClean="0"/>
              <a:t>Senior Level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FASD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Gather information about FASD from the H-SAT and any other resources</a:t>
            </a: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Using the information found -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Split into groups, and using information gathered, create </a:t>
            </a:r>
            <a:r>
              <a:rPr lang="en-GB" dirty="0" smtClean="0"/>
              <a:t>posters </a:t>
            </a:r>
            <a:r>
              <a:rPr lang="en-GB" dirty="0" smtClean="0"/>
              <a:t>to increase awareness of FASD for </a:t>
            </a:r>
            <a:r>
              <a:rPr lang="en-GB" dirty="0" smtClean="0"/>
              <a:t>the following groups:</a:t>
            </a:r>
            <a:endParaRPr lang="en-GB" b="1" dirty="0" smtClean="0"/>
          </a:p>
          <a:p>
            <a:pPr lvl="0"/>
            <a:r>
              <a:rPr lang="en-GB" dirty="0" smtClean="0"/>
              <a:t>Women of child bearing age</a:t>
            </a:r>
            <a:endParaRPr lang="en-GB" b="1" dirty="0" smtClean="0"/>
          </a:p>
          <a:p>
            <a:pPr lvl="0"/>
            <a:r>
              <a:rPr lang="en-GB" dirty="0" smtClean="0"/>
              <a:t>Pregnant  women</a:t>
            </a:r>
            <a:endParaRPr lang="en-GB" b="1" dirty="0" smtClean="0"/>
          </a:p>
          <a:p>
            <a:pPr lvl="0"/>
            <a:r>
              <a:rPr lang="en-GB" dirty="0" smtClean="0"/>
              <a:t>Expecting </a:t>
            </a:r>
            <a:r>
              <a:rPr lang="en-GB" dirty="0" smtClean="0"/>
              <a:t>parents that </a:t>
            </a:r>
            <a:r>
              <a:rPr lang="en-GB" smtClean="0"/>
              <a:t>are not </a:t>
            </a:r>
            <a:r>
              <a:rPr lang="en-GB" dirty="0" smtClean="0"/>
              <a:t>pregnant </a:t>
            </a:r>
            <a:endParaRPr lang="en-GB" b="1" dirty="0" smtClean="0"/>
          </a:p>
          <a:p>
            <a:pPr lvl="0"/>
            <a:r>
              <a:rPr lang="en-GB" dirty="0" smtClean="0"/>
              <a:t>Family planning services</a:t>
            </a:r>
            <a:endParaRPr lang="en-GB" b="1" dirty="0" smtClean="0"/>
          </a:p>
          <a:p>
            <a:pPr lvl="0"/>
            <a:r>
              <a:rPr lang="en-GB" dirty="0" smtClean="0"/>
              <a:t>Midwives</a:t>
            </a:r>
            <a:endParaRPr lang="en-GB" b="1" dirty="0" smtClean="0"/>
          </a:p>
          <a:p>
            <a:pPr lvl="0"/>
            <a:r>
              <a:rPr lang="en-GB" dirty="0" smtClean="0"/>
              <a:t>The general population</a:t>
            </a: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One thing I have learned from this session is ...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78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FASD </vt:lpstr>
      <vt:lpstr>Using the information found - </vt:lpstr>
      <vt:lpstr>Slide 4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2020-11-05T11:46:08Z</dcterms:modified>
</cp:coreProperties>
</file>