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ghland-adp.org.uk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gov.scot/Topics/Health/Services/Drugs" TargetMode="External"/><Relationship Id="rId5" Type="http://schemas.openxmlformats.org/officeDocument/2006/relationships/hyperlink" Target="http://www.gov.scot/Topics/Health/Services/Alcohol" TargetMode="External"/><Relationship Id="rId4" Type="http://schemas.openxmlformats.org/officeDocument/2006/relationships/hyperlink" Target="http://www.gov.scot/Topics/Health/Services/Smoking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young people can hold a debate or write a critical essay to consider both sides of the arguments for and against.  Or any other suitable format.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are lots of sources of information regarding these topics, but these might be a good place to begin: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http://www.highland-adp.org.uk/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http://www.gov.scot/Topics/Health/Services/Smoking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http://www.gov.scot/Topics/Health/Services/Alcohol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http://www.gov.scot/Topics/Health/Services/Drugs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Hot Topics</a:t>
            </a:r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It’s up to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Decide </a:t>
            </a:r>
            <a:r>
              <a:rPr lang="en-GB" dirty="0" smtClean="0"/>
              <a:t>which topic </a:t>
            </a:r>
            <a:r>
              <a:rPr lang="en-GB" dirty="0" smtClean="0"/>
              <a:t>you would </a:t>
            </a:r>
            <a:r>
              <a:rPr lang="en-GB" dirty="0" smtClean="0"/>
              <a:t>most like to </a:t>
            </a:r>
            <a:r>
              <a:rPr lang="en-GB" dirty="0" smtClean="0"/>
              <a:t>investigate:</a:t>
            </a:r>
          </a:p>
          <a:p>
            <a:pPr lvl="0"/>
            <a:r>
              <a:rPr lang="en-GB" dirty="0" smtClean="0"/>
              <a:t>Smoke Free Scottish Prisons </a:t>
            </a:r>
            <a:endParaRPr lang="en-GB" b="1" dirty="0" smtClean="0"/>
          </a:p>
          <a:p>
            <a:pPr lvl="0"/>
            <a:r>
              <a:rPr lang="en-GB" dirty="0" smtClean="0"/>
              <a:t>Minimum Unit Pricing for alcohol in Scotland (or other countries considering this)</a:t>
            </a:r>
            <a:endParaRPr lang="en-GB" b="1" dirty="0" smtClean="0"/>
          </a:p>
          <a:p>
            <a:pPr lvl="0"/>
            <a:r>
              <a:rPr lang="en-GB" dirty="0" smtClean="0"/>
              <a:t>Safe consumption facility in Glasgow </a:t>
            </a:r>
            <a:endParaRPr lang="en-GB" b="1" dirty="0" smtClean="0"/>
          </a:p>
          <a:p>
            <a:pPr lvl="0"/>
            <a:r>
              <a:rPr lang="en-GB" dirty="0" smtClean="0"/>
              <a:t>Take-Home </a:t>
            </a:r>
            <a:r>
              <a:rPr lang="en-GB" dirty="0" err="1" smtClean="0"/>
              <a:t>Naloxone</a:t>
            </a:r>
            <a:r>
              <a:rPr lang="en-GB" dirty="0" smtClean="0"/>
              <a:t> Programs </a:t>
            </a:r>
            <a:endParaRPr lang="en-GB" b="1" dirty="0" smtClean="0"/>
          </a:p>
          <a:p>
            <a:pPr lvl="0"/>
            <a:r>
              <a:rPr lang="en-GB" dirty="0" smtClean="0"/>
              <a:t>Multi Agency Safety Testing at festivals </a:t>
            </a: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81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It’s up to you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2020-11-05T11:48:28Z</dcterms:modified>
</cp:coreProperties>
</file>