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Socio-economic impact of substances</a:t>
            </a:r>
          </a:p>
          <a:p>
            <a:r>
              <a:rPr lang="en-GB" dirty="0" smtClean="0"/>
              <a:t>Senior Level</a:t>
            </a:r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Consider the socio-economic impacts of substance use in </a:t>
            </a:r>
            <a:r>
              <a:rPr lang="en-GB" dirty="0" smtClean="0"/>
              <a:t>Scotland:</a:t>
            </a:r>
            <a:endParaRPr lang="en-GB" dirty="0" smtClean="0"/>
          </a:p>
          <a:p>
            <a:r>
              <a:rPr lang="en-GB" dirty="0" smtClean="0"/>
              <a:t>One group </a:t>
            </a:r>
            <a:r>
              <a:rPr lang="en-GB" dirty="0" smtClean="0"/>
              <a:t>focus </a:t>
            </a:r>
            <a:r>
              <a:rPr lang="en-GB" dirty="0" smtClean="0"/>
              <a:t>on tobacco</a:t>
            </a:r>
          </a:p>
          <a:p>
            <a:r>
              <a:rPr lang="en-GB" dirty="0" smtClean="0"/>
              <a:t>One group </a:t>
            </a:r>
            <a:r>
              <a:rPr lang="en-GB" dirty="0" smtClean="0"/>
              <a:t>focus </a:t>
            </a:r>
            <a:r>
              <a:rPr lang="en-GB" dirty="0" smtClean="0"/>
              <a:t>on alcohol</a:t>
            </a:r>
          </a:p>
          <a:p>
            <a:r>
              <a:rPr lang="en-GB" dirty="0" smtClean="0"/>
              <a:t>One group </a:t>
            </a:r>
            <a:r>
              <a:rPr lang="en-GB" dirty="0" smtClean="0"/>
              <a:t>focus </a:t>
            </a:r>
            <a:r>
              <a:rPr lang="en-GB" dirty="0" smtClean="0"/>
              <a:t>on drugs</a:t>
            </a:r>
          </a:p>
          <a:p>
            <a:pPr>
              <a:buNone/>
            </a:pPr>
            <a:endParaRPr lang="en-GB" b="1" dirty="0" smtClean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Create </a:t>
            </a:r>
            <a:r>
              <a:rPr lang="en-GB" dirty="0" smtClean="0"/>
              <a:t>a poster or resource which highlights the key costs associated with the various substances. 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Are they easy to compare? </a:t>
            </a:r>
          </a:p>
          <a:p>
            <a:pPr>
              <a:buNone/>
            </a:pPr>
            <a:r>
              <a:rPr lang="en-GB" dirty="0" smtClean="0"/>
              <a:t>What do you think might reduce the costs? </a:t>
            </a:r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63</Words>
  <Application>Microsoft Office PowerPoint</Application>
  <PresentationFormat>On-screen Show (4:3)</PresentationFormat>
  <Paragraphs>11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5</cp:revision>
  <dcterms:created xsi:type="dcterms:W3CDTF">2020-09-11T13:11:21Z</dcterms:created>
  <dcterms:modified xsi:type="dcterms:W3CDTF">2020-11-05T12:02:13Z</dcterms:modified>
</cp:coreProperties>
</file>