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64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29888CB-254F-4CF5-9E73-C98562941E12}" type="doc">
      <dgm:prSet loTypeId="urn:microsoft.com/office/officeart/2005/8/layout/hList7" loCatId="process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GB"/>
        </a:p>
      </dgm:t>
    </dgm:pt>
    <dgm:pt modelId="{39C47CD9-D80C-477A-B230-1DB35E4F9425}">
      <dgm:prSet phldrT="[Text]"/>
      <dgm:spPr/>
      <dgm:t>
        <a:bodyPr/>
        <a:lstStyle/>
        <a:p>
          <a:endParaRPr lang="en-GB" dirty="0"/>
        </a:p>
      </dgm:t>
    </dgm:pt>
    <dgm:pt modelId="{7644589F-EB9F-487B-8F62-5C85B0319690}" type="parTrans" cxnId="{70BDB553-C099-46B3-80B1-920928EA3FE2}">
      <dgm:prSet/>
      <dgm:spPr/>
      <dgm:t>
        <a:bodyPr/>
        <a:lstStyle/>
        <a:p>
          <a:endParaRPr lang="en-GB"/>
        </a:p>
      </dgm:t>
    </dgm:pt>
    <dgm:pt modelId="{3C1AB283-8A2A-4586-8659-54342FD71691}" type="sibTrans" cxnId="{70BDB553-C099-46B3-80B1-920928EA3FE2}">
      <dgm:prSet/>
      <dgm:spPr/>
      <dgm:t>
        <a:bodyPr/>
        <a:lstStyle/>
        <a:p>
          <a:endParaRPr lang="en-GB"/>
        </a:p>
      </dgm:t>
    </dgm:pt>
    <dgm:pt modelId="{2E585E0F-5112-47C3-91F5-F7E0D96CD0EF}">
      <dgm:prSet phldrT="[Text]" custT="1"/>
      <dgm:spPr/>
      <dgm:t>
        <a:bodyPr/>
        <a:lstStyle/>
        <a:p>
          <a:r>
            <a:rPr lang="en-GB" sz="1200" b="0" dirty="0" smtClean="0"/>
            <a:t/>
          </a:r>
          <a:br>
            <a:rPr lang="en-GB" sz="1200" b="0" dirty="0" smtClean="0"/>
          </a:br>
          <a:endParaRPr lang="en-GB" sz="1200" dirty="0"/>
        </a:p>
      </dgm:t>
    </dgm:pt>
    <dgm:pt modelId="{31475E41-D068-4CCE-B344-33FDB6BCF831}" type="parTrans" cxnId="{150F5D8C-A5F2-4234-834A-BF23663CCE77}">
      <dgm:prSet/>
      <dgm:spPr/>
      <dgm:t>
        <a:bodyPr/>
        <a:lstStyle/>
        <a:p>
          <a:endParaRPr lang="en-GB"/>
        </a:p>
      </dgm:t>
    </dgm:pt>
    <dgm:pt modelId="{0FE62947-A0E6-48B4-9784-739D6AA0ADB9}" type="sibTrans" cxnId="{150F5D8C-A5F2-4234-834A-BF23663CCE77}">
      <dgm:prSet/>
      <dgm:spPr/>
      <dgm:t>
        <a:bodyPr/>
        <a:lstStyle/>
        <a:p>
          <a:endParaRPr lang="en-GB"/>
        </a:p>
      </dgm:t>
    </dgm:pt>
    <dgm:pt modelId="{0B5E5FDC-AB17-4AFB-BB3D-4E28C52BB390}">
      <dgm:prSet phldrT="[Text]"/>
      <dgm:spPr/>
      <dgm:t>
        <a:bodyPr/>
        <a:lstStyle/>
        <a:p>
          <a:endParaRPr lang="en-GB" dirty="0"/>
        </a:p>
      </dgm:t>
    </dgm:pt>
    <dgm:pt modelId="{43E18D2C-80AE-4DB5-94EF-179E09E59D08}" type="parTrans" cxnId="{502CFF42-33F4-4E25-9808-5148D8EB53DE}">
      <dgm:prSet/>
      <dgm:spPr/>
      <dgm:t>
        <a:bodyPr/>
        <a:lstStyle/>
        <a:p>
          <a:endParaRPr lang="en-GB"/>
        </a:p>
      </dgm:t>
    </dgm:pt>
    <dgm:pt modelId="{94C228BC-9B9F-41F3-B701-862B5A89CB56}" type="sibTrans" cxnId="{502CFF42-33F4-4E25-9808-5148D8EB53DE}">
      <dgm:prSet/>
      <dgm:spPr/>
      <dgm:t>
        <a:bodyPr/>
        <a:lstStyle/>
        <a:p>
          <a:endParaRPr lang="en-GB"/>
        </a:p>
      </dgm:t>
    </dgm:pt>
    <dgm:pt modelId="{4CF00D53-ADBC-443D-8A17-ED942B4022EE}">
      <dgm:prSet/>
      <dgm:spPr/>
      <dgm:t>
        <a:bodyPr/>
        <a:lstStyle/>
        <a:p>
          <a:endParaRPr lang="en-GB" dirty="0"/>
        </a:p>
      </dgm:t>
    </dgm:pt>
    <dgm:pt modelId="{90C7663B-3F8C-49A1-890C-74EC8F96219D}" type="parTrans" cxnId="{B702525B-3A77-43B4-A753-1F6334D41F18}">
      <dgm:prSet/>
      <dgm:spPr/>
      <dgm:t>
        <a:bodyPr/>
        <a:lstStyle/>
        <a:p>
          <a:endParaRPr lang="en-GB"/>
        </a:p>
      </dgm:t>
    </dgm:pt>
    <dgm:pt modelId="{6754B7EF-6EFB-47E2-B7F5-A6819FC53377}" type="sibTrans" cxnId="{B702525B-3A77-43B4-A753-1F6334D41F18}">
      <dgm:prSet/>
      <dgm:spPr/>
      <dgm:t>
        <a:bodyPr/>
        <a:lstStyle/>
        <a:p>
          <a:endParaRPr lang="en-GB"/>
        </a:p>
      </dgm:t>
    </dgm:pt>
    <dgm:pt modelId="{C91FDC17-63D3-4CEC-987D-CABE83300EEF}" type="pres">
      <dgm:prSet presAssocID="{429888CB-254F-4CF5-9E73-C98562941E12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97800D02-6221-4625-9700-03DA17AF4B11}" type="pres">
      <dgm:prSet presAssocID="{429888CB-254F-4CF5-9E73-C98562941E12}" presName="fgShape" presStyleLbl="fgShp" presStyleIdx="0" presStyleCnt="1" custLinFactNeighborX="-322" custLinFactNeighborY="53333"/>
      <dgm:spPr/>
    </dgm:pt>
    <dgm:pt modelId="{49EE3C79-4D34-4821-8E23-D3853B16C8F5}" type="pres">
      <dgm:prSet presAssocID="{429888CB-254F-4CF5-9E73-C98562941E12}" presName="linComp" presStyleCnt="0"/>
      <dgm:spPr/>
    </dgm:pt>
    <dgm:pt modelId="{715232B3-5D65-46AD-AD96-4DD1021078A6}" type="pres">
      <dgm:prSet presAssocID="{39C47CD9-D80C-477A-B230-1DB35E4F9425}" presName="compNode" presStyleCnt="0"/>
      <dgm:spPr/>
    </dgm:pt>
    <dgm:pt modelId="{D17EBFEC-3850-4A1F-8B3F-04A396C8AFA7}" type="pres">
      <dgm:prSet presAssocID="{39C47CD9-D80C-477A-B230-1DB35E4F9425}" presName="bkgdShape" presStyleLbl="node1" presStyleIdx="0" presStyleCnt="4"/>
      <dgm:spPr/>
      <dgm:t>
        <a:bodyPr/>
        <a:lstStyle/>
        <a:p>
          <a:endParaRPr lang="en-GB"/>
        </a:p>
      </dgm:t>
    </dgm:pt>
    <dgm:pt modelId="{C02578D5-68BB-4834-A23C-36343BBEB351}" type="pres">
      <dgm:prSet presAssocID="{39C47CD9-D80C-477A-B230-1DB35E4F9425}" presName="nodeTx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DF2871E6-9C70-4A63-AC0A-432508ADBB0B}" type="pres">
      <dgm:prSet presAssocID="{39C47CD9-D80C-477A-B230-1DB35E4F9425}" presName="invisiNode" presStyleLbl="node1" presStyleIdx="0" presStyleCnt="4"/>
      <dgm:spPr/>
    </dgm:pt>
    <dgm:pt modelId="{E314ADA8-FEBA-410A-9D02-3E9233873BC0}" type="pres">
      <dgm:prSet presAssocID="{39C47CD9-D80C-477A-B230-1DB35E4F9425}" presName="imagNode" presStyleLbl="fgImgPlace1" presStyleIdx="0" presStyleCnt="4" custScaleY="61036" custLinFactNeighborY="-28116"/>
      <dgm:spPr>
        <a:prstGeom prst="roundRect">
          <a:avLst/>
        </a:prstGeom>
      </dgm:spPr>
    </dgm:pt>
    <dgm:pt modelId="{629ED280-4D77-45F4-BBB7-63D00B4432D3}" type="pres">
      <dgm:prSet presAssocID="{3C1AB283-8A2A-4586-8659-54342FD71691}" presName="sibTrans" presStyleLbl="sibTrans2D1" presStyleIdx="0" presStyleCnt="0"/>
      <dgm:spPr/>
      <dgm:t>
        <a:bodyPr/>
        <a:lstStyle/>
        <a:p>
          <a:endParaRPr lang="en-GB"/>
        </a:p>
      </dgm:t>
    </dgm:pt>
    <dgm:pt modelId="{07C123EE-ABCB-495F-98FB-3C4C8D93B1CF}" type="pres">
      <dgm:prSet presAssocID="{2E585E0F-5112-47C3-91F5-F7E0D96CD0EF}" presName="compNode" presStyleCnt="0"/>
      <dgm:spPr/>
    </dgm:pt>
    <dgm:pt modelId="{8ADE4259-BE60-42C1-ACF3-82FC399565D3}" type="pres">
      <dgm:prSet presAssocID="{2E585E0F-5112-47C3-91F5-F7E0D96CD0EF}" presName="bkgdShape" presStyleLbl="node1" presStyleIdx="1" presStyleCnt="4"/>
      <dgm:spPr/>
      <dgm:t>
        <a:bodyPr/>
        <a:lstStyle/>
        <a:p>
          <a:endParaRPr lang="en-GB"/>
        </a:p>
      </dgm:t>
    </dgm:pt>
    <dgm:pt modelId="{AB005037-DF46-467C-A534-A6455A7D07CC}" type="pres">
      <dgm:prSet presAssocID="{2E585E0F-5112-47C3-91F5-F7E0D96CD0EF}" presName="nodeTx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7D88C079-ADE4-4F9C-9DF4-D4917275D058}" type="pres">
      <dgm:prSet presAssocID="{2E585E0F-5112-47C3-91F5-F7E0D96CD0EF}" presName="invisiNode" presStyleLbl="node1" presStyleIdx="1" presStyleCnt="4"/>
      <dgm:spPr/>
    </dgm:pt>
    <dgm:pt modelId="{668AB7F1-20BA-4F25-ADC3-4A1DC4172406}" type="pres">
      <dgm:prSet presAssocID="{2E585E0F-5112-47C3-91F5-F7E0D96CD0EF}" presName="imagNode" presStyleLbl="fgImgPlace1" presStyleIdx="1" presStyleCnt="4" custScaleY="61036" custLinFactNeighborX="-1228" custLinFactNeighborY="-28078"/>
      <dgm:spPr>
        <a:prstGeom prst="roundRect">
          <a:avLst/>
        </a:prstGeom>
      </dgm:spPr>
      <dgm:t>
        <a:bodyPr/>
        <a:lstStyle/>
        <a:p>
          <a:endParaRPr lang="en-GB"/>
        </a:p>
      </dgm:t>
    </dgm:pt>
    <dgm:pt modelId="{2D9F521A-BEC3-4E95-99D2-E4D5B2405814}" type="pres">
      <dgm:prSet presAssocID="{0FE62947-A0E6-48B4-9784-739D6AA0ADB9}" presName="sibTrans" presStyleLbl="sibTrans2D1" presStyleIdx="0" presStyleCnt="0"/>
      <dgm:spPr/>
      <dgm:t>
        <a:bodyPr/>
        <a:lstStyle/>
        <a:p>
          <a:endParaRPr lang="en-GB"/>
        </a:p>
      </dgm:t>
    </dgm:pt>
    <dgm:pt modelId="{C63CF04E-1AD2-4B3E-80B1-826ABBE8D46F}" type="pres">
      <dgm:prSet presAssocID="{0B5E5FDC-AB17-4AFB-BB3D-4E28C52BB390}" presName="compNode" presStyleCnt="0"/>
      <dgm:spPr/>
    </dgm:pt>
    <dgm:pt modelId="{EEEA11DF-9DD8-4259-B3BA-A80A4DB4B9B3}" type="pres">
      <dgm:prSet presAssocID="{0B5E5FDC-AB17-4AFB-BB3D-4E28C52BB390}" presName="bkgdShape" presStyleLbl="node1" presStyleIdx="2" presStyleCnt="4"/>
      <dgm:spPr/>
      <dgm:t>
        <a:bodyPr/>
        <a:lstStyle/>
        <a:p>
          <a:endParaRPr lang="en-GB"/>
        </a:p>
      </dgm:t>
    </dgm:pt>
    <dgm:pt modelId="{FE1394FB-4320-4352-8068-993135074947}" type="pres">
      <dgm:prSet presAssocID="{0B5E5FDC-AB17-4AFB-BB3D-4E28C52BB390}" presName="nodeTx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7538761F-4D57-4BB2-A9E2-B8CE317BF8FA}" type="pres">
      <dgm:prSet presAssocID="{0B5E5FDC-AB17-4AFB-BB3D-4E28C52BB390}" presName="invisiNode" presStyleLbl="node1" presStyleIdx="2" presStyleCnt="4"/>
      <dgm:spPr/>
    </dgm:pt>
    <dgm:pt modelId="{9013C23F-1EE0-438C-AA94-B86F382211FB}" type="pres">
      <dgm:prSet presAssocID="{0B5E5FDC-AB17-4AFB-BB3D-4E28C52BB390}" presName="imagNode" presStyleLbl="fgImgPlace1" presStyleIdx="2" presStyleCnt="4" custScaleY="61036" custLinFactNeighborY="-28116"/>
      <dgm:spPr>
        <a:prstGeom prst="roundRect">
          <a:avLst/>
        </a:prstGeom>
      </dgm:spPr>
    </dgm:pt>
    <dgm:pt modelId="{37DB7018-B8C8-4695-BAF5-279D3EBBBEF2}" type="pres">
      <dgm:prSet presAssocID="{94C228BC-9B9F-41F3-B701-862B5A89CB56}" presName="sibTrans" presStyleLbl="sibTrans2D1" presStyleIdx="0" presStyleCnt="0"/>
      <dgm:spPr/>
      <dgm:t>
        <a:bodyPr/>
        <a:lstStyle/>
        <a:p>
          <a:endParaRPr lang="en-GB"/>
        </a:p>
      </dgm:t>
    </dgm:pt>
    <dgm:pt modelId="{DCA517FB-86E7-454D-876C-CCAEEF96F504}" type="pres">
      <dgm:prSet presAssocID="{4CF00D53-ADBC-443D-8A17-ED942B4022EE}" presName="compNode" presStyleCnt="0"/>
      <dgm:spPr/>
    </dgm:pt>
    <dgm:pt modelId="{82795016-92B8-4BB1-895A-B67741473E71}" type="pres">
      <dgm:prSet presAssocID="{4CF00D53-ADBC-443D-8A17-ED942B4022EE}" presName="bkgdShape" presStyleLbl="node1" presStyleIdx="3" presStyleCnt="4"/>
      <dgm:spPr/>
      <dgm:t>
        <a:bodyPr/>
        <a:lstStyle/>
        <a:p>
          <a:endParaRPr lang="en-GB"/>
        </a:p>
      </dgm:t>
    </dgm:pt>
    <dgm:pt modelId="{F454C047-5F5A-40CA-A2DA-A104A774F37A}" type="pres">
      <dgm:prSet presAssocID="{4CF00D53-ADBC-443D-8A17-ED942B4022EE}" presName="nodeTx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9D51D20B-8EB6-42BD-A941-0468EA48A769}" type="pres">
      <dgm:prSet presAssocID="{4CF00D53-ADBC-443D-8A17-ED942B4022EE}" presName="invisiNode" presStyleLbl="node1" presStyleIdx="3" presStyleCnt="4"/>
      <dgm:spPr/>
    </dgm:pt>
    <dgm:pt modelId="{F0D86A1D-48E8-4823-A078-DCA63FD361D1}" type="pres">
      <dgm:prSet presAssocID="{4CF00D53-ADBC-443D-8A17-ED942B4022EE}" presName="imagNode" presStyleLbl="fgImgPlace1" presStyleIdx="3" presStyleCnt="4" custScaleY="61036" custLinFactNeighborY="-28116"/>
      <dgm:spPr>
        <a:prstGeom prst="roundRect">
          <a:avLst/>
        </a:prstGeom>
      </dgm:spPr>
    </dgm:pt>
  </dgm:ptLst>
  <dgm:cxnLst>
    <dgm:cxn modelId="{B75A2D81-8138-4C19-B9AA-D8D55E384040}" type="presOf" srcId="{0FE62947-A0E6-48B4-9784-739D6AA0ADB9}" destId="{2D9F521A-BEC3-4E95-99D2-E4D5B2405814}" srcOrd="0" destOrd="0" presId="urn:microsoft.com/office/officeart/2005/8/layout/hList7"/>
    <dgm:cxn modelId="{142B477E-1B4D-48E2-A8C2-CF3D7AA1E782}" type="presOf" srcId="{0B5E5FDC-AB17-4AFB-BB3D-4E28C52BB390}" destId="{FE1394FB-4320-4352-8068-993135074947}" srcOrd="1" destOrd="0" presId="urn:microsoft.com/office/officeart/2005/8/layout/hList7"/>
    <dgm:cxn modelId="{0A6DB79E-DAD5-4999-AD45-F7F28B5CCAD5}" type="presOf" srcId="{2E585E0F-5112-47C3-91F5-F7E0D96CD0EF}" destId="{8ADE4259-BE60-42C1-ACF3-82FC399565D3}" srcOrd="0" destOrd="0" presId="urn:microsoft.com/office/officeart/2005/8/layout/hList7"/>
    <dgm:cxn modelId="{502CFF42-33F4-4E25-9808-5148D8EB53DE}" srcId="{429888CB-254F-4CF5-9E73-C98562941E12}" destId="{0B5E5FDC-AB17-4AFB-BB3D-4E28C52BB390}" srcOrd="2" destOrd="0" parTransId="{43E18D2C-80AE-4DB5-94EF-179E09E59D08}" sibTransId="{94C228BC-9B9F-41F3-B701-862B5A89CB56}"/>
    <dgm:cxn modelId="{382C4D8D-8319-4873-B5F4-D4A775905539}" type="presOf" srcId="{94C228BC-9B9F-41F3-B701-862B5A89CB56}" destId="{37DB7018-B8C8-4695-BAF5-279D3EBBBEF2}" srcOrd="0" destOrd="0" presId="urn:microsoft.com/office/officeart/2005/8/layout/hList7"/>
    <dgm:cxn modelId="{1D0AE26B-9C2F-4D97-94E1-5615D761B0CA}" type="presOf" srcId="{0B5E5FDC-AB17-4AFB-BB3D-4E28C52BB390}" destId="{EEEA11DF-9DD8-4259-B3BA-A80A4DB4B9B3}" srcOrd="0" destOrd="0" presId="urn:microsoft.com/office/officeart/2005/8/layout/hList7"/>
    <dgm:cxn modelId="{4AE811BD-6262-4689-A922-91C8D87F80B3}" type="presOf" srcId="{2E585E0F-5112-47C3-91F5-F7E0D96CD0EF}" destId="{AB005037-DF46-467C-A534-A6455A7D07CC}" srcOrd="1" destOrd="0" presId="urn:microsoft.com/office/officeart/2005/8/layout/hList7"/>
    <dgm:cxn modelId="{B702525B-3A77-43B4-A753-1F6334D41F18}" srcId="{429888CB-254F-4CF5-9E73-C98562941E12}" destId="{4CF00D53-ADBC-443D-8A17-ED942B4022EE}" srcOrd="3" destOrd="0" parTransId="{90C7663B-3F8C-49A1-890C-74EC8F96219D}" sibTransId="{6754B7EF-6EFB-47E2-B7F5-A6819FC53377}"/>
    <dgm:cxn modelId="{0742DF8F-55F7-459D-8F6C-6E188839E1B6}" type="presOf" srcId="{3C1AB283-8A2A-4586-8659-54342FD71691}" destId="{629ED280-4D77-45F4-BBB7-63D00B4432D3}" srcOrd="0" destOrd="0" presId="urn:microsoft.com/office/officeart/2005/8/layout/hList7"/>
    <dgm:cxn modelId="{9C16D1D4-8491-48AA-AA48-8C9EEF136731}" type="presOf" srcId="{4CF00D53-ADBC-443D-8A17-ED942B4022EE}" destId="{82795016-92B8-4BB1-895A-B67741473E71}" srcOrd="0" destOrd="0" presId="urn:microsoft.com/office/officeart/2005/8/layout/hList7"/>
    <dgm:cxn modelId="{4A6CAF47-0256-4C26-A9DD-D1A980C4B8D3}" type="presOf" srcId="{39C47CD9-D80C-477A-B230-1DB35E4F9425}" destId="{C02578D5-68BB-4834-A23C-36343BBEB351}" srcOrd="1" destOrd="0" presId="urn:microsoft.com/office/officeart/2005/8/layout/hList7"/>
    <dgm:cxn modelId="{C141CD24-38A7-4B38-867D-151B246ABEB1}" type="presOf" srcId="{4CF00D53-ADBC-443D-8A17-ED942B4022EE}" destId="{F454C047-5F5A-40CA-A2DA-A104A774F37A}" srcOrd="1" destOrd="0" presId="urn:microsoft.com/office/officeart/2005/8/layout/hList7"/>
    <dgm:cxn modelId="{70BDB553-C099-46B3-80B1-920928EA3FE2}" srcId="{429888CB-254F-4CF5-9E73-C98562941E12}" destId="{39C47CD9-D80C-477A-B230-1DB35E4F9425}" srcOrd="0" destOrd="0" parTransId="{7644589F-EB9F-487B-8F62-5C85B0319690}" sibTransId="{3C1AB283-8A2A-4586-8659-54342FD71691}"/>
    <dgm:cxn modelId="{BD1E9474-F20F-44C8-A4C8-5E62A09FFA89}" type="presOf" srcId="{429888CB-254F-4CF5-9E73-C98562941E12}" destId="{C91FDC17-63D3-4CEC-987D-CABE83300EEF}" srcOrd="0" destOrd="0" presId="urn:microsoft.com/office/officeart/2005/8/layout/hList7"/>
    <dgm:cxn modelId="{150F5D8C-A5F2-4234-834A-BF23663CCE77}" srcId="{429888CB-254F-4CF5-9E73-C98562941E12}" destId="{2E585E0F-5112-47C3-91F5-F7E0D96CD0EF}" srcOrd="1" destOrd="0" parTransId="{31475E41-D068-4CCE-B344-33FDB6BCF831}" sibTransId="{0FE62947-A0E6-48B4-9784-739D6AA0ADB9}"/>
    <dgm:cxn modelId="{BEC3054F-ABA5-494E-8ED9-13FFB1C94392}" type="presOf" srcId="{39C47CD9-D80C-477A-B230-1DB35E4F9425}" destId="{D17EBFEC-3850-4A1F-8B3F-04A396C8AFA7}" srcOrd="0" destOrd="0" presId="urn:microsoft.com/office/officeart/2005/8/layout/hList7"/>
    <dgm:cxn modelId="{BFA3014E-ED33-43A4-A8AC-12A9087ABBF6}" type="presParOf" srcId="{C91FDC17-63D3-4CEC-987D-CABE83300EEF}" destId="{97800D02-6221-4625-9700-03DA17AF4B11}" srcOrd="0" destOrd="0" presId="urn:microsoft.com/office/officeart/2005/8/layout/hList7"/>
    <dgm:cxn modelId="{F987CC9B-3B18-4839-84CE-8ECB0409FAFD}" type="presParOf" srcId="{C91FDC17-63D3-4CEC-987D-CABE83300EEF}" destId="{49EE3C79-4D34-4821-8E23-D3853B16C8F5}" srcOrd="1" destOrd="0" presId="urn:microsoft.com/office/officeart/2005/8/layout/hList7"/>
    <dgm:cxn modelId="{D7C303F0-A721-4137-9D68-F1DAE4E4C92A}" type="presParOf" srcId="{49EE3C79-4D34-4821-8E23-D3853B16C8F5}" destId="{715232B3-5D65-46AD-AD96-4DD1021078A6}" srcOrd="0" destOrd="0" presId="urn:microsoft.com/office/officeart/2005/8/layout/hList7"/>
    <dgm:cxn modelId="{10E9436B-DA14-418D-A04F-FE3851147C6B}" type="presParOf" srcId="{715232B3-5D65-46AD-AD96-4DD1021078A6}" destId="{D17EBFEC-3850-4A1F-8B3F-04A396C8AFA7}" srcOrd="0" destOrd="0" presId="urn:microsoft.com/office/officeart/2005/8/layout/hList7"/>
    <dgm:cxn modelId="{90D76FEA-CC55-4A5C-A75F-B9305B11FB9A}" type="presParOf" srcId="{715232B3-5D65-46AD-AD96-4DD1021078A6}" destId="{C02578D5-68BB-4834-A23C-36343BBEB351}" srcOrd="1" destOrd="0" presId="urn:microsoft.com/office/officeart/2005/8/layout/hList7"/>
    <dgm:cxn modelId="{862C70B3-9333-43E2-AA07-F862A3A2F8A5}" type="presParOf" srcId="{715232B3-5D65-46AD-AD96-4DD1021078A6}" destId="{DF2871E6-9C70-4A63-AC0A-432508ADBB0B}" srcOrd="2" destOrd="0" presId="urn:microsoft.com/office/officeart/2005/8/layout/hList7"/>
    <dgm:cxn modelId="{A0833B9C-2F0C-47DC-B6B2-04356B457F65}" type="presParOf" srcId="{715232B3-5D65-46AD-AD96-4DD1021078A6}" destId="{E314ADA8-FEBA-410A-9D02-3E9233873BC0}" srcOrd="3" destOrd="0" presId="urn:microsoft.com/office/officeart/2005/8/layout/hList7"/>
    <dgm:cxn modelId="{FCD562C5-30B6-4912-9D26-23BFA3D6E7E4}" type="presParOf" srcId="{49EE3C79-4D34-4821-8E23-D3853B16C8F5}" destId="{629ED280-4D77-45F4-BBB7-63D00B4432D3}" srcOrd="1" destOrd="0" presId="urn:microsoft.com/office/officeart/2005/8/layout/hList7"/>
    <dgm:cxn modelId="{631BF5EE-2170-4E72-B52B-EF00E5E3ED19}" type="presParOf" srcId="{49EE3C79-4D34-4821-8E23-D3853B16C8F5}" destId="{07C123EE-ABCB-495F-98FB-3C4C8D93B1CF}" srcOrd="2" destOrd="0" presId="urn:microsoft.com/office/officeart/2005/8/layout/hList7"/>
    <dgm:cxn modelId="{19A6297B-F485-44F9-99EE-14EB17F14D90}" type="presParOf" srcId="{07C123EE-ABCB-495F-98FB-3C4C8D93B1CF}" destId="{8ADE4259-BE60-42C1-ACF3-82FC399565D3}" srcOrd="0" destOrd="0" presId="urn:microsoft.com/office/officeart/2005/8/layout/hList7"/>
    <dgm:cxn modelId="{99B0DFB2-3EC7-41AB-ACB9-AB04AB2DF5C0}" type="presParOf" srcId="{07C123EE-ABCB-495F-98FB-3C4C8D93B1CF}" destId="{AB005037-DF46-467C-A534-A6455A7D07CC}" srcOrd="1" destOrd="0" presId="urn:microsoft.com/office/officeart/2005/8/layout/hList7"/>
    <dgm:cxn modelId="{0CB7B825-FC50-4C6D-BB83-9712456B3757}" type="presParOf" srcId="{07C123EE-ABCB-495F-98FB-3C4C8D93B1CF}" destId="{7D88C079-ADE4-4F9C-9DF4-D4917275D058}" srcOrd="2" destOrd="0" presId="urn:microsoft.com/office/officeart/2005/8/layout/hList7"/>
    <dgm:cxn modelId="{0BCD326B-1E3F-43DB-8C6B-E71E7C0B76FF}" type="presParOf" srcId="{07C123EE-ABCB-495F-98FB-3C4C8D93B1CF}" destId="{668AB7F1-20BA-4F25-ADC3-4A1DC4172406}" srcOrd="3" destOrd="0" presId="urn:microsoft.com/office/officeart/2005/8/layout/hList7"/>
    <dgm:cxn modelId="{0C78BF7E-5160-40BA-BD8D-9E606B8DE55E}" type="presParOf" srcId="{49EE3C79-4D34-4821-8E23-D3853B16C8F5}" destId="{2D9F521A-BEC3-4E95-99D2-E4D5B2405814}" srcOrd="3" destOrd="0" presId="urn:microsoft.com/office/officeart/2005/8/layout/hList7"/>
    <dgm:cxn modelId="{23B397F4-1D0E-48BA-A347-6CD73DAB7AE7}" type="presParOf" srcId="{49EE3C79-4D34-4821-8E23-D3853B16C8F5}" destId="{C63CF04E-1AD2-4B3E-80B1-826ABBE8D46F}" srcOrd="4" destOrd="0" presId="urn:microsoft.com/office/officeart/2005/8/layout/hList7"/>
    <dgm:cxn modelId="{CD8ABA99-DF67-48B3-9F8F-1436C75CE7EF}" type="presParOf" srcId="{C63CF04E-1AD2-4B3E-80B1-826ABBE8D46F}" destId="{EEEA11DF-9DD8-4259-B3BA-A80A4DB4B9B3}" srcOrd="0" destOrd="0" presId="urn:microsoft.com/office/officeart/2005/8/layout/hList7"/>
    <dgm:cxn modelId="{8DF1B472-1AD9-4F7F-88F1-29B30EEB791D}" type="presParOf" srcId="{C63CF04E-1AD2-4B3E-80B1-826ABBE8D46F}" destId="{FE1394FB-4320-4352-8068-993135074947}" srcOrd="1" destOrd="0" presId="urn:microsoft.com/office/officeart/2005/8/layout/hList7"/>
    <dgm:cxn modelId="{12AA6397-7419-4BD5-964E-3721B4B27387}" type="presParOf" srcId="{C63CF04E-1AD2-4B3E-80B1-826ABBE8D46F}" destId="{7538761F-4D57-4BB2-A9E2-B8CE317BF8FA}" srcOrd="2" destOrd="0" presId="urn:microsoft.com/office/officeart/2005/8/layout/hList7"/>
    <dgm:cxn modelId="{7A6AA317-458F-4BCD-B0A4-FD2CFA8F6656}" type="presParOf" srcId="{C63CF04E-1AD2-4B3E-80B1-826ABBE8D46F}" destId="{9013C23F-1EE0-438C-AA94-B86F382211FB}" srcOrd="3" destOrd="0" presId="urn:microsoft.com/office/officeart/2005/8/layout/hList7"/>
    <dgm:cxn modelId="{95AA0019-E5C0-4EAD-8547-7BFDA38887BD}" type="presParOf" srcId="{49EE3C79-4D34-4821-8E23-D3853B16C8F5}" destId="{37DB7018-B8C8-4695-BAF5-279D3EBBBEF2}" srcOrd="5" destOrd="0" presId="urn:microsoft.com/office/officeart/2005/8/layout/hList7"/>
    <dgm:cxn modelId="{4F7E0094-0E4F-4378-A660-62E322B0B66F}" type="presParOf" srcId="{49EE3C79-4D34-4821-8E23-D3853B16C8F5}" destId="{DCA517FB-86E7-454D-876C-CCAEEF96F504}" srcOrd="6" destOrd="0" presId="urn:microsoft.com/office/officeart/2005/8/layout/hList7"/>
    <dgm:cxn modelId="{C806C8C7-912F-448A-A081-8C5869DF69AB}" type="presParOf" srcId="{DCA517FB-86E7-454D-876C-CCAEEF96F504}" destId="{82795016-92B8-4BB1-895A-B67741473E71}" srcOrd="0" destOrd="0" presId="urn:microsoft.com/office/officeart/2005/8/layout/hList7"/>
    <dgm:cxn modelId="{71386E79-0074-4126-9FE8-A7AF5831835E}" type="presParOf" srcId="{DCA517FB-86E7-454D-876C-CCAEEF96F504}" destId="{F454C047-5F5A-40CA-A2DA-A104A774F37A}" srcOrd="1" destOrd="0" presId="urn:microsoft.com/office/officeart/2005/8/layout/hList7"/>
    <dgm:cxn modelId="{089A339C-DCC7-42F7-B236-533050ABD751}" type="presParOf" srcId="{DCA517FB-86E7-454D-876C-CCAEEF96F504}" destId="{9D51D20B-8EB6-42BD-A941-0468EA48A769}" srcOrd="2" destOrd="0" presId="urn:microsoft.com/office/officeart/2005/8/layout/hList7"/>
    <dgm:cxn modelId="{CC88CC49-6BAB-47BB-BD18-81D82D0323F6}" type="presParOf" srcId="{DCA517FB-86E7-454D-876C-CCAEEF96F504}" destId="{F0D86A1D-48E8-4823-A078-DCA63FD361D1}" srcOrd="3" destOrd="0" presId="urn:microsoft.com/office/officeart/2005/8/layout/hList7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D17EBFEC-3850-4A1F-8B3F-04A396C8AFA7}">
      <dsp:nvSpPr>
        <dsp:cNvPr id="0" name=""/>
        <dsp:cNvSpPr/>
      </dsp:nvSpPr>
      <dsp:spPr>
        <a:xfrm>
          <a:off x="1813" y="0"/>
          <a:ext cx="1900547" cy="5400600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62280" tIns="462280" rIns="462280" bIns="462280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6500" kern="1200" dirty="0"/>
        </a:p>
      </dsp:txBody>
      <dsp:txXfrm>
        <a:off x="1813" y="2160240"/>
        <a:ext cx="1900547" cy="2160240"/>
      </dsp:txXfrm>
    </dsp:sp>
    <dsp:sp modelId="{E314ADA8-FEBA-410A-9D02-3E9233873BC0}">
      <dsp:nvSpPr>
        <dsp:cNvPr id="0" name=""/>
        <dsp:cNvSpPr/>
      </dsp:nvSpPr>
      <dsp:spPr>
        <a:xfrm>
          <a:off x="58829" y="168762"/>
          <a:ext cx="1786514" cy="1097671"/>
        </a:xfrm>
        <a:prstGeom prst="roundRect">
          <a:avLst/>
        </a:prstGeom>
        <a:solidFill>
          <a:schemeClr val="accent2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ADE4259-BE60-42C1-ACF3-82FC399565D3}">
      <dsp:nvSpPr>
        <dsp:cNvPr id="0" name=""/>
        <dsp:cNvSpPr/>
      </dsp:nvSpPr>
      <dsp:spPr>
        <a:xfrm>
          <a:off x="1959376" y="0"/>
          <a:ext cx="1900547" cy="5400600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5344" tIns="85344" rIns="85344" bIns="85344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200" b="0" kern="1200" dirty="0" smtClean="0"/>
            <a:t/>
          </a:r>
          <a:br>
            <a:rPr lang="en-GB" sz="1200" b="0" kern="1200" dirty="0" smtClean="0"/>
          </a:br>
          <a:endParaRPr lang="en-GB" sz="1200" kern="1200" dirty="0"/>
        </a:p>
      </dsp:txBody>
      <dsp:txXfrm>
        <a:off x="1959376" y="2160240"/>
        <a:ext cx="1900547" cy="2160240"/>
      </dsp:txXfrm>
    </dsp:sp>
    <dsp:sp modelId="{668AB7F1-20BA-4F25-ADC3-4A1DC4172406}">
      <dsp:nvSpPr>
        <dsp:cNvPr id="0" name=""/>
        <dsp:cNvSpPr/>
      </dsp:nvSpPr>
      <dsp:spPr>
        <a:xfrm>
          <a:off x="1994454" y="169445"/>
          <a:ext cx="1786514" cy="1097671"/>
        </a:xfrm>
        <a:prstGeom prst="roundRect">
          <a:avLst/>
        </a:prstGeom>
        <a:solidFill>
          <a:schemeClr val="accent3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EEA11DF-9DD8-4259-B3BA-A80A4DB4B9B3}">
      <dsp:nvSpPr>
        <dsp:cNvPr id="0" name=""/>
        <dsp:cNvSpPr/>
      </dsp:nvSpPr>
      <dsp:spPr>
        <a:xfrm>
          <a:off x="3916940" y="0"/>
          <a:ext cx="1900547" cy="5400600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62280" tIns="462280" rIns="462280" bIns="462280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6500" kern="1200" dirty="0"/>
        </a:p>
      </dsp:txBody>
      <dsp:txXfrm>
        <a:off x="3916940" y="2160240"/>
        <a:ext cx="1900547" cy="2160240"/>
      </dsp:txXfrm>
    </dsp:sp>
    <dsp:sp modelId="{9013C23F-1EE0-438C-AA94-B86F382211FB}">
      <dsp:nvSpPr>
        <dsp:cNvPr id="0" name=""/>
        <dsp:cNvSpPr/>
      </dsp:nvSpPr>
      <dsp:spPr>
        <a:xfrm>
          <a:off x="3973956" y="168762"/>
          <a:ext cx="1786514" cy="1097671"/>
        </a:xfrm>
        <a:prstGeom prst="roundRect">
          <a:avLst/>
        </a:prstGeom>
        <a:solidFill>
          <a:schemeClr val="accent4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2795016-92B8-4BB1-895A-B67741473E71}">
      <dsp:nvSpPr>
        <dsp:cNvPr id="0" name=""/>
        <dsp:cNvSpPr/>
      </dsp:nvSpPr>
      <dsp:spPr>
        <a:xfrm>
          <a:off x="5874503" y="0"/>
          <a:ext cx="1900547" cy="5400600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62280" tIns="462280" rIns="462280" bIns="462280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6500" kern="1200" dirty="0"/>
        </a:p>
      </dsp:txBody>
      <dsp:txXfrm>
        <a:off x="5874503" y="2160240"/>
        <a:ext cx="1900547" cy="2160240"/>
      </dsp:txXfrm>
    </dsp:sp>
    <dsp:sp modelId="{F0D86A1D-48E8-4823-A078-DCA63FD361D1}">
      <dsp:nvSpPr>
        <dsp:cNvPr id="0" name=""/>
        <dsp:cNvSpPr/>
      </dsp:nvSpPr>
      <dsp:spPr>
        <a:xfrm>
          <a:off x="5931520" y="168762"/>
          <a:ext cx="1786514" cy="1097671"/>
        </a:xfrm>
        <a:prstGeom prst="roundRect">
          <a:avLst/>
        </a:prstGeom>
        <a:solidFill>
          <a:schemeClr val="accent5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7800D02-6221-4625-9700-03DA17AF4B11}">
      <dsp:nvSpPr>
        <dsp:cNvPr id="0" name=""/>
        <dsp:cNvSpPr/>
      </dsp:nvSpPr>
      <dsp:spPr>
        <a:xfrm>
          <a:off x="288036" y="4590510"/>
          <a:ext cx="7154714" cy="810090"/>
        </a:xfrm>
        <a:prstGeom prst="leftRightArrow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7">
  <dgm:title val=""/>
  <dgm:desc val=""/>
  <dgm:catLst>
    <dgm:cat type="list" pri="12000"/>
    <dgm:cat type="process" pri="20000"/>
    <dgm:cat type="relationship" pri="14000"/>
    <dgm:cat type="convert" pri="8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fgShape" refType="w" fact="0.92"/>
      <dgm:constr type="h" for="ch" forName="fgShape" refType="h" fact="0.15"/>
      <dgm:constr type="b" for="ch" forName="fgShape" refType="h" fact="0.95"/>
      <dgm:constr type="ctrX" for="ch" forName="fgShape" refType="w" fact="0.5"/>
      <dgm:constr type="w" for="ch" forName="linComp" refType="w"/>
      <dgm:constr type="h" for="ch" forName="linComp" refType="h"/>
      <dgm:constr type="ctrX" for="ch" forName="linComp" refType="w" fact="0.5"/>
    </dgm:constrLst>
    <dgm:ruleLst/>
    <dgm:layoutNode name="fgShape" styleLbl="fgShp">
      <dgm:alg type="sp"/>
      <dgm:shape xmlns:r="http://schemas.openxmlformats.org/officeDocument/2006/relationships" type="leftRightArrow" r:blip="" zOrderOff="99999">
        <dgm:adjLst/>
      </dgm:shape>
      <dgm:presOf/>
      <dgm:constrLst/>
      <dgm:ruleLst/>
    </dgm:layoutNode>
    <dgm:layoutNode name="linComp">
      <dgm:choose name="Name1">
        <dgm:if name="Name2" func="var" arg="dir" op="equ" val="norm">
          <dgm:alg type="lin"/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Node" refType="w"/>
        <dgm:constr type="h" for="ch" forName="compNode" refType="h"/>
        <dgm:constr type="w" for="ch" ptType="sibTrans" refType="w" refFor="ch" refForName="compNode" fact="0.03"/>
        <dgm:constr type="primFontSz" for="des" ptType="node" op="equ" val="65"/>
      </dgm:constrLst>
      <dgm:ruleLst/>
      <dgm:forEach name="nodesForEach" axis="ch" ptType="node">
        <dgm:layoutNode name="comp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bkgdShape" refType="w"/>
            <dgm:constr type="h" for="ch" forName="bkgdShape" refType="h"/>
            <dgm:constr type="w" for="ch" forName="nodeTx" refType="w"/>
            <dgm:constr type="h" for="ch" forName="nodeTx" refType="h" fact="0.4"/>
            <dgm:constr type="b" for="ch" forName="nodeTx" refType="h" fact="0.8"/>
            <dgm:constr type="w" for="ch" forName="invisiNode" refType="w" fact="0.01"/>
            <dgm:constr type="h" for="ch" forName="invisiNode" refType="h" fact="0.06"/>
            <dgm:constr type="t" for="ch" forName="invisiNode"/>
            <dgm:constr type="ctrX" for="ch" forName="invisiNode" refType="w" fact="0.5"/>
            <dgm:constr type="h" for="ch" forName="imagNode" refType="h" fact="0.333"/>
            <dgm:constr type="w" for="ch" forName="imagNode" refType="h" refFor="ch" refForName="imagNode"/>
            <dgm:constr type="ctrX" for="ch" forName="imagNode" refType="w" fact="0.5"/>
            <dgm:constr type="t" for="ch" forName="imagNode" refType="h" fact="0.06"/>
            <dgm:constr type="w" for="ch" forName="imagNode" refType="w" op="lte" fact="0.94"/>
          </dgm:constrLst>
          <dgm:ruleLst/>
          <dgm:layoutNode name="bkgdShape"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nodeTx">
            <dgm:varLst>
              <dgm:bulletEnabled val="1"/>
            </dgm:varLst>
            <dgm:alg type="tx">
              <dgm:param type="txAnchorVert" val="mid"/>
              <dgm:param type="txAnchorHorzCh" val="ctr"/>
              <dgm:param type="stBulletLvl" val="2"/>
            </dgm:alg>
            <dgm:shape xmlns:r="http://schemas.openxmlformats.org/officeDocument/2006/relationships" type="rect" r:blip="" hideGeom="1">
              <dgm:adjLst/>
            </dgm:shape>
            <dgm:presOf axis="desOrSelf" ptType="node"/>
            <dgm:constrLst/>
            <dgm:ruleLst>
              <dgm:rule type="primFontSz" val="5" fact="NaN" max="NaN"/>
            </dgm:ruleLst>
          </dgm:layoutNode>
          <dgm:layoutNode name="invisiNode">
            <dgm:alg type="sp"/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/>
            <dgm:constrLst/>
            <dgm:ruleLst/>
          </dgm:layoutNode>
          <dgm:layoutNode name="imagNode" styleLbl="fgImgPlace1">
            <dgm:alg type="sp"/>
            <dgm:shape xmlns:r="http://schemas.openxmlformats.org/officeDocument/2006/relationships" type="ellipse" r:blip="" blipPhldr="1">
              <dgm:adjLst/>
            </dgm:shape>
            <dgm:presOf/>
            <dgm:constrLst/>
            <dgm:ruleLst/>
          </dgm:layoutNode>
        </dgm:layoutNode>
        <dgm:forEach name="sibTransForEach" axis="followSib" ptType="sibTrans" cnt="1">
          <dgm:layoutNode name="sibTrans">
            <dgm:alg type="sp"/>
            <dgm:shape xmlns:r="http://schemas.openxmlformats.org/officeDocument/2006/relationships" type="rect" r:blip="" hideGeom="1">
              <dgm:adjLst/>
            </dgm:shape>
            <dgm:presOf axis="self"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FAADB56-CCB2-4E82-8CB5-07FA9A9C1BD7}" type="datetimeFigureOut">
              <a:rPr lang="en-GB" smtClean="0"/>
              <a:pPr/>
              <a:t>05/11/2020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52E870-1FE9-4076-A3B3-58FD20BAFE8C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52E870-1FE9-4076-A3B3-58FD20BAFE8C}" type="slidenum">
              <a:rPr lang="en-GB" smtClean="0"/>
              <a:pPr/>
              <a:t>1</a:t>
            </a:fld>
            <a:endParaRPr lang="en-GB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2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Display Substance Use as a Continuum slide and talk through the different levels.  Highlight the information within the arrow. </a:t>
            </a:r>
            <a:endParaRPr lang="en-GB" sz="1200" b="1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52E870-1FE9-4076-A3B3-58FD20BAFE8C}" type="slidenum">
              <a:rPr lang="en-GB" smtClean="0"/>
              <a:pPr/>
              <a:t>2</a:t>
            </a:fld>
            <a:endParaRPr lang="en-GB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52E870-1FE9-4076-A3B3-58FD20BAFE8C}" type="slidenum">
              <a:rPr lang="en-GB" smtClean="0"/>
              <a:pPr/>
              <a:t>5</a:t>
            </a:fld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D6FBE-2BAB-4085-B1FE-1BF721B3A918}" type="datetimeFigureOut">
              <a:rPr lang="en-GB" smtClean="0"/>
              <a:pPr/>
              <a:t>05/11/2020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FE520-6DE5-4E2E-985F-45F656AFB22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D6FBE-2BAB-4085-B1FE-1BF721B3A918}" type="datetimeFigureOut">
              <a:rPr lang="en-GB" smtClean="0"/>
              <a:pPr/>
              <a:t>05/11/2020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FE520-6DE5-4E2E-985F-45F656AFB22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D6FBE-2BAB-4085-B1FE-1BF721B3A918}" type="datetimeFigureOut">
              <a:rPr lang="en-GB" smtClean="0"/>
              <a:pPr/>
              <a:t>05/11/2020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FE520-6DE5-4E2E-985F-45F656AFB22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D6FBE-2BAB-4085-B1FE-1BF721B3A918}" type="datetimeFigureOut">
              <a:rPr lang="en-GB" smtClean="0"/>
              <a:pPr/>
              <a:t>05/11/2020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FE520-6DE5-4E2E-985F-45F656AFB22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D6FBE-2BAB-4085-B1FE-1BF721B3A918}" type="datetimeFigureOut">
              <a:rPr lang="en-GB" smtClean="0"/>
              <a:pPr/>
              <a:t>05/11/2020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FE520-6DE5-4E2E-985F-45F656AFB22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D6FBE-2BAB-4085-B1FE-1BF721B3A918}" type="datetimeFigureOut">
              <a:rPr lang="en-GB" smtClean="0"/>
              <a:pPr/>
              <a:t>05/11/2020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FE520-6DE5-4E2E-985F-45F656AFB22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D6FBE-2BAB-4085-B1FE-1BF721B3A918}" type="datetimeFigureOut">
              <a:rPr lang="en-GB" smtClean="0"/>
              <a:pPr/>
              <a:t>05/11/2020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FE520-6DE5-4E2E-985F-45F656AFB22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D6FBE-2BAB-4085-B1FE-1BF721B3A918}" type="datetimeFigureOut">
              <a:rPr lang="en-GB" smtClean="0"/>
              <a:pPr/>
              <a:t>05/11/2020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FE520-6DE5-4E2E-985F-45F656AFB22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D6FBE-2BAB-4085-B1FE-1BF721B3A918}" type="datetimeFigureOut">
              <a:rPr lang="en-GB" smtClean="0"/>
              <a:pPr/>
              <a:t>05/11/2020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FE520-6DE5-4E2E-985F-45F656AFB22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D6FBE-2BAB-4085-B1FE-1BF721B3A918}" type="datetimeFigureOut">
              <a:rPr lang="en-GB" smtClean="0"/>
              <a:pPr/>
              <a:t>05/11/2020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FE520-6DE5-4E2E-985F-45F656AFB22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D6FBE-2BAB-4085-B1FE-1BF721B3A918}" type="datetimeFigureOut">
              <a:rPr lang="en-GB" smtClean="0"/>
              <a:pPr/>
              <a:t>05/11/2020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FE520-6DE5-4E2E-985F-45F656AFB22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7D6FBE-2BAB-4085-B1FE-1BF721B3A918}" type="datetimeFigureOut">
              <a:rPr lang="en-GB" smtClean="0"/>
              <a:pPr/>
              <a:t>05/11/2020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AFE520-6DE5-4E2E-985F-45F656AFB227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icd.who.int/browse11/l-m/en" TargetMode="External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10" Type="http://schemas.openxmlformats.org/officeDocument/2006/relationships/image" Target="../media/image2.jpeg"/><Relationship Id="rId4" Type="http://schemas.openxmlformats.org/officeDocument/2006/relationships/diagramLayout" Target="../diagrams/layout1.xml"/><Relationship Id="rId9" Type="http://schemas.openxmlformats.org/officeDocument/2006/relationships/hyperlink" Target="http://www.emcdda.europa.eu/system/files/publications/211/Dif06en_63529.pdf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Substance use continuum</a:t>
            </a:r>
          </a:p>
          <a:p>
            <a:r>
              <a:rPr lang="en-GB" dirty="0" smtClean="0"/>
              <a:t>Senior Level</a:t>
            </a:r>
          </a:p>
        </p:txBody>
      </p:sp>
      <p:pic>
        <p:nvPicPr>
          <p:cNvPr id="1026" name="Picture 2" descr="S:\Eve\Health Improvement Specialist\Images\H-SAT\Final-HSAT-Logo-Landscape-with-web-addres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9932" y="673224"/>
            <a:ext cx="7810500" cy="29718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7544" y="0"/>
            <a:ext cx="7772400" cy="1052735"/>
          </a:xfrm>
        </p:spPr>
        <p:txBody>
          <a:bodyPr/>
          <a:lstStyle/>
          <a:p>
            <a:r>
              <a:rPr lang="en-GB" dirty="0" smtClean="0"/>
              <a:t>Substance Use as a Continuum </a:t>
            </a:r>
            <a:endParaRPr lang="en-GB" dirty="0"/>
          </a:p>
        </p:txBody>
      </p:sp>
      <p:graphicFrame>
        <p:nvGraphicFramePr>
          <p:cNvPr id="4" name="Diagram 3"/>
          <p:cNvGraphicFramePr/>
          <p:nvPr/>
        </p:nvGraphicFramePr>
        <p:xfrm>
          <a:off x="827584" y="1052736"/>
          <a:ext cx="7776864" cy="54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1619672" y="5877272"/>
            <a:ext cx="655272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dirty="0"/>
              <a:t>Please note that not every person will go through each stage, and stages can be multidirectional.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987824" y="1412776"/>
            <a:ext cx="136815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500" b="1" dirty="0" smtClean="0"/>
              <a:t>Occasional Drug Use</a:t>
            </a:r>
            <a:endParaRPr lang="en-GB" sz="15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1187624" y="1556792"/>
            <a:ext cx="1224136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700" b="1" dirty="0" smtClean="0"/>
              <a:t>Abstinence</a:t>
            </a:r>
            <a:endParaRPr lang="en-GB" sz="17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5076056" y="1340768"/>
            <a:ext cx="108012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/>
              <a:t>Risky / Harmful</a:t>
            </a:r>
            <a:r>
              <a:rPr lang="en-GB" b="1" dirty="0"/>
              <a:t/>
            </a:r>
            <a:br>
              <a:rPr lang="en-GB" b="1" dirty="0"/>
            </a:br>
            <a:r>
              <a:rPr lang="en-GB" b="1" dirty="0"/>
              <a:t>Use</a:t>
            </a:r>
            <a:endParaRPr lang="en-GB" dirty="0"/>
          </a:p>
        </p:txBody>
      </p:sp>
      <p:sp>
        <p:nvSpPr>
          <p:cNvPr id="11" name="TextBox 10"/>
          <p:cNvSpPr txBox="1"/>
          <p:nvPr/>
        </p:nvSpPr>
        <p:spPr>
          <a:xfrm>
            <a:off x="6948264" y="1556792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Dependence</a:t>
            </a:r>
            <a:endParaRPr lang="en-GB" dirty="0"/>
          </a:p>
        </p:txBody>
      </p:sp>
      <p:sp>
        <p:nvSpPr>
          <p:cNvPr id="12" name="TextBox 11"/>
          <p:cNvSpPr txBox="1"/>
          <p:nvPr/>
        </p:nvSpPr>
        <p:spPr>
          <a:xfrm>
            <a:off x="6876256" y="2420888"/>
            <a:ext cx="1584176" cy="30008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t"/>
            <a:r>
              <a:rPr lang="en-GB" sz="900" b="1" dirty="0"/>
              <a:t>A cluster of behavioural, cognitive and physiological phenomena that develop after repeated substance use and that typically include a strong desire to take the substance, difficulties in controlling use, persisting in its use despite harmful consequences, increased tolerance, and sometimes a physical withdrawal state. </a:t>
            </a:r>
            <a:r>
              <a:rPr lang="en-GB" sz="900" b="1" dirty="0" smtClean="0"/>
              <a:t>(</a:t>
            </a:r>
            <a:r>
              <a:rPr lang="en-GB" sz="900" dirty="0" smtClean="0">
                <a:hlinkClick r:id="rId8"/>
              </a:rPr>
              <a:t>ICD 11 Example</a:t>
            </a:r>
            <a:r>
              <a:rPr lang="en-GB" sz="900" b="1" dirty="0" smtClean="0"/>
              <a:t>)</a:t>
            </a:r>
            <a:r>
              <a:rPr lang="en-GB" sz="900" b="1" dirty="0"/>
              <a:t/>
            </a:r>
            <a:br>
              <a:rPr lang="en-GB" sz="900" b="1" dirty="0"/>
            </a:br>
            <a:r>
              <a:rPr lang="en-GB" sz="900" b="1" dirty="0"/>
              <a:t/>
            </a:r>
            <a:br>
              <a:rPr lang="en-GB" sz="900" b="1" dirty="0"/>
            </a:br>
            <a:r>
              <a:rPr lang="en-GB" sz="900" b="1" dirty="0"/>
              <a:t>Description:</a:t>
            </a:r>
            <a:br>
              <a:rPr lang="en-GB" sz="900" b="1" dirty="0"/>
            </a:br>
            <a:r>
              <a:rPr lang="en-GB" sz="900" b="1" dirty="0"/>
              <a:t>Frequent / daily use, more isolated, use inappropriate to time and place, primary focus, compulsive, lack of self control, negative impact on health /wellbeing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987824" y="2492896"/>
            <a:ext cx="1512168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GB" sz="1000" b="1" dirty="0" smtClean="0"/>
              <a:t>The use of alcohol/psychoactive substances to ‘have fun’, usually in social settings. (</a:t>
            </a:r>
            <a:r>
              <a:rPr lang="en-GB" sz="1000" b="1" dirty="0" smtClean="0">
                <a:hlinkClick r:id="rId9"/>
              </a:rPr>
              <a:t>EMCDDA, 2002</a:t>
            </a:r>
            <a:r>
              <a:rPr lang="en-GB" sz="1000" b="1" dirty="0" smtClean="0"/>
              <a:t>)</a:t>
            </a:r>
            <a:br>
              <a:rPr lang="en-GB" sz="1000" b="1" dirty="0" smtClean="0"/>
            </a:br>
            <a:r>
              <a:rPr lang="en-GB" sz="1000" b="1" dirty="0" smtClean="0"/>
              <a:t/>
            </a:r>
            <a:br>
              <a:rPr lang="en-GB" sz="1000" b="1" dirty="0" smtClean="0"/>
            </a:br>
            <a:r>
              <a:rPr lang="en-GB" sz="1000" b="1" dirty="0" smtClean="0"/>
              <a:t>Description:</a:t>
            </a:r>
            <a:br>
              <a:rPr lang="en-GB" sz="1000" b="1" dirty="0" smtClean="0"/>
            </a:br>
            <a:r>
              <a:rPr lang="en-GB" sz="1000" b="1" dirty="0" smtClean="0"/>
              <a:t>curiosity, testing out, semi-regular use, socialising aspects e.g. partying</a:t>
            </a:r>
            <a:endParaRPr lang="en-GB" sz="1000" b="1" dirty="0"/>
          </a:p>
        </p:txBody>
      </p:sp>
      <p:sp>
        <p:nvSpPr>
          <p:cNvPr id="14" name="TextBox 13"/>
          <p:cNvSpPr txBox="1"/>
          <p:nvPr/>
        </p:nvSpPr>
        <p:spPr>
          <a:xfrm>
            <a:off x="5004048" y="2492896"/>
            <a:ext cx="144016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GB" sz="1000" b="1" dirty="0" smtClean="0">
                <a:solidFill>
                  <a:schemeClr val="bg1"/>
                </a:solidFill>
              </a:rPr>
              <a:t>A pattern of alcohol/substance use that is causing damage to health. The damage may be physical or mental. </a:t>
            </a:r>
            <a:r>
              <a:rPr lang="en-GB" sz="1000" b="1" dirty="0" smtClean="0">
                <a:solidFill>
                  <a:schemeClr val="bg1"/>
                </a:solidFill>
              </a:rPr>
              <a:t>(</a:t>
            </a:r>
            <a:r>
              <a:rPr lang="en-GB" sz="1000" dirty="0" smtClean="0">
                <a:hlinkClick r:id="rId8"/>
              </a:rPr>
              <a:t>ICD11 </a:t>
            </a:r>
            <a:r>
              <a:rPr lang="en-GB" sz="1000" dirty="0" smtClean="0">
                <a:hlinkClick r:id="rId8"/>
              </a:rPr>
              <a:t>Example</a:t>
            </a:r>
            <a:r>
              <a:rPr lang="en-GB" sz="1000" b="1" dirty="0" smtClean="0">
                <a:solidFill>
                  <a:schemeClr val="bg1"/>
                </a:solidFill>
              </a:rPr>
              <a:t>)</a:t>
            </a:r>
            <a:r>
              <a:rPr lang="en-GB" sz="1000" b="1" dirty="0" smtClean="0">
                <a:solidFill>
                  <a:schemeClr val="bg1"/>
                </a:solidFill>
              </a:rPr>
              <a:t/>
            </a:r>
            <a:br>
              <a:rPr lang="en-GB" sz="1000" b="1" dirty="0" smtClean="0">
                <a:solidFill>
                  <a:schemeClr val="bg1"/>
                </a:solidFill>
              </a:rPr>
            </a:br>
            <a:r>
              <a:rPr lang="en-GB" sz="1000" b="1" dirty="0" smtClean="0">
                <a:solidFill>
                  <a:schemeClr val="bg1"/>
                </a:solidFill>
              </a:rPr>
              <a:t/>
            </a:r>
            <a:br>
              <a:rPr lang="en-GB" sz="1000" b="1" dirty="0" smtClean="0">
                <a:solidFill>
                  <a:schemeClr val="bg1"/>
                </a:solidFill>
              </a:rPr>
            </a:br>
            <a:r>
              <a:rPr lang="en-GB" sz="1000" b="1" dirty="0" smtClean="0">
                <a:solidFill>
                  <a:schemeClr val="bg1"/>
                </a:solidFill>
              </a:rPr>
              <a:t>Description:</a:t>
            </a:r>
            <a:br>
              <a:rPr lang="en-GB" sz="1000" b="1" dirty="0" smtClean="0">
                <a:solidFill>
                  <a:schemeClr val="bg1"/>
                </a:solidFill>
              </a:rPr>
            </a:br>
            <a:r>
              <a:rPr lang="en-GB" sz="1000" b="1" dirty="0" smtClean="0">
                <a:solidFill>
                  <a:schemeClr val="bg1"/>
                </a:solidFill>
              </a:rPr>
              <a:t>Intoxication, heavy episodic use, increased; frequency / level / hazardous patterns of use, harm to health / wellbeing e.g. A&amp;E presentation, vulnerable to offending behaviour</a:t>
            </a:r>
            <a:endParaRPr lang="en-GB" sz="1000" b="1" dirty="0">
              <a:solidFill>
                <a:schemeClr val="bg1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043608" y="2420888"/>
            <a:ext cx="151216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b="1" dirty="0" smtClean="0">
                <a:solidFill>
                  <a:schemeClr val="bg1"/>
                </a:solidFill>
              </a:rPr>
              <a:t>No use of alcohol or other substances. This may be personal choice, or based on cultural or religious beliefs.  Some people in recovery from alcohol or substance use may be abstinent. </a:t>
            </a:r>
            <a:endParaRPr lang="en-GB" sz="1000" b="1" dirty="0">
              <a:solidFill>
                <a:schemeClr val="bg1"/>
              </a:solidFill>
            </a:endParaRPr>
          </a:p>
        </p:txBody>
      </p:sp>
      <p:pic>
        <p:nvPicPr>
          <p:cNvPr id="18" name="Picture 17" descr="\\nthqnas5\KirstyBa\My Documents\My Pictures\HSAT Logo (colour) with web address.jpg"/>
          <p:cNvPicPr/>
          <p:nvPr/>
        </p:nvPicPr>
        <p:blipFill>
          <a:blip r:embed="rId10" cstate="print">
            <a:extLst>
              <a:ext uri="{28A0092B-C50C-407E-A947-70E740481C1C}">
                <a14:useLocalDpi xmlns:ve="http://schemas.openxmlformats.org/markup-compatibility/2006" xmlns:m="http://schemas.openxmlformats.org/officeDocument/2006/math" xmlns:wp="http://schemas.openxmlformats.org/drawingml/2006/wordprocessingDrawing" xmlns:wne="http://schemas.microsoft.com/office/word/2006/wordml" xmlns="" xmlns:wpc="http://schemas.microsoft.com/office/word/2010/wordprocessingCanvas" xmlns:mc="http://schemas.openxmlformats.org/markup-compatibility/2006" xmlns:o="urn:schemas-microsoft-com:office:office" xmlns:v="urn:schemas-microsoft-com:vml" xmlns:wp14="http://schemas.microsoft.com/office/word/2010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ps="http://schemas.microsoft.com/office/word/2010/wordprocessingShape" xmlns:a14="http://schemas.microsoft.com/office/drawing/2010/main" xmlns:pic="http://schemas.openxmlformats.org/drawingml/2006/picture" xmlns:lc="http://schemas.openxmlformats.org/drawingml/2006/lockedCanvas" val="0"/>
              </a:ext>
            </a:extLst>
          </a:blip>
          <a:srcRect/>
          <a:stretch>
            <a:fillRect/>
          </a:stretch>
        </p:blipFill>
        <p:spPr bwMode="auto">
          <a:xfrm>
            <a:off x="7956376" y="0"/>
            <a:ext cx="945931" cy="97746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067128" cy="1143000"/>
          </a:xfrm>
        </p:spPr>
        <p:txBody>
          <a:bodyPr>
            <a:normAutofit/>
          </a:bodyPr>
          <a:lstStyle/>
          <a:p>
            <a:r>
              <a:rPr lang="en-GB" dirty="0" smtClean="0"/>
              <a:t>Discuss the following </a:t>
            </a:r>
            <a:r>
              <a:rPr lang="en-GB" dirty="0" smtClean="0"/>
              <a:t>points: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lvl="0"/>
            <a:r>
              <a:rPr lang="en-GB" sz="2200" dirty="0" smtClean="0"/>
              <a:t>What types of drugs do you think a person at each stage might use? </a:t>
            </a:r>
            <a:endParaRPr lang="en-GB" sz="2200" b="1" dirty="0" smtClean="0"/>
          </a:p>
          <a:p>
            <a:pPr lvl="0"/>
            <a:r>
              <a:rPr lang="en-GB" sz="2200" dirty="0" smtClean="0"/>
              <a:t> At each stage, how might the person behave; what might their life be like?</a:t>
            </a:r>
            <a:endParaRPr lang="en-GB" sz="2200" b="1" dirty="0" smtClean="0"/>
          </a:p>
          <a:p>
            <a:pPr lvl="0"/>
            <a:r>
              <a:rPr lang="en-GB" sz="2200" dirty="0" smtClean="0"/>
              <a:t>How would they feel? What about their self esteem?</a:t>
            </a:r>
            <a:endParaRPr lang="en-GB" sz="2200" b="1" dirty="0" smtClean="0"/>
          </a:p>
          <a:p>
            <a:pPr marL="914400" lvl="1" indent="-457200">
              <a:buFont typeface="Arial" pitchFamily="34" charset="0"/>
              <a:buChar char="•"/>
            </a:pPr>
            <a:r>
              <a:rPr lang="en-GB" sz="2200" dirty="0" smtClean="0"/>
              <a:t>Could their mental health be affected, i.e. depression, paranoia, </a:t>
            </a:r>
            <a:endParaRPr lang="en-GB" sz="2200" b="1" dirty="0" smtClean="0"/>
          </a:p>
          <a:p>
            <a:pPr marL="914400" lvl="1" indent="-457200">
              <a:buFont typeface="Arial" pitchFamily="34" charset="0"/>
              <a:buChar char="•"/>
            </a:pPr>
            <a:r>
              <a:rPr lang="en-GB" sz="2200" dirty="0" smtClean="0"/>
              <a:t>Could their relationships be affected?</a:t>
            </a:r>
            <a:endParaRPr lang="en-GB" sz="2200" b="1" dirty="0" smtClean="0"/>
          </a:p>
          <a:p>
            <a:pPr lvl="0"/>
            <a:r>
              <a:rPr lang="en-GB" sz="2200" dirty="0" smtClean="0"/>
              <a:t>What skills would they need to reduce any potential harm?</a:t>
            </a:r>
            <a:endParaRPr lang="en-GB" sz="2200" b="1" dirty="0" smtClean="0"/>
          </a:p>
          <a:p>
            <a:pPr lvl="1">
              <a:buFont typeface="Arial" pitchFamily="34" charset="0"/>
              <a:buChar char="•"/>
            </a:pPr>
            <a:r>
              <a:rPr lang="en-GB" sz="2200" dirty="0" smtClean="0"/>
              <a:t>Assertiveness, ability to make choices and decisions for themselves</a:t>
            </a:r>
            <a:endParaRPr lang="en-GB" sz="2200" b="1" dirty="0" smtClean="0"/>
          </a:p>
          <a:p>
            <a:pPr lvl="1">
              <a:buFont typeface="Arial" pitchFamily="34" charset="0"/>
              <a:buChar char="•"/>
            </a:pPr>
            <a:r>
              <a:rPr lang="en-GB" sz="2200" dirty="0" smtClean="0"/>
              <a:t>Ability to confidently ask for appropriate support or advice</a:t>
            </a:r>
            <a:endParaRPr lang="en-GB" sz="2200" dirty="0"/>
          </a:p>
        </p:txBody>
      </p:sp>
      <p:pic>
        <p:nvPicPr>
          <p:cNvPr id="2050" name="Picture 2" descr="S:\Eve\Health Improvement Specialist\Images\H-SAT\HSAT Logo (colour) with web addres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79840" y="260648"/>
            <a:ext cx="1168624" cy="119479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6912768" cy="1143000"/>
          </a:xfrm>
        </p:spPr>
        <p:txBody>
          <a:bodyPr>
            <a:normAutofit/>
          </a:bodyPr>
          <a:lstStyle/>
          <a:p>
            <a:r>
              <a:rPr lang="en-GB" dirty="0" smtClean="0"/>
              <a:t>Discuss the following points:</a:t>
            </a:r>
            <a:endParaRPr lang="en-GB" dirty="0"/>
          </a:p>
        </p:txBody>
      </p:sp>
      <p:pic>
        <p:nvPicPr>
          <p:cNvPr id="6" name="Picture 2" descr="S:\Eve\Health Improvement Specialist\Images\H-SAT\HSAT Logo (colour) with web addres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79840" y="260648"/>
            <a:ext cx="1168624" cy="1194791"/>
          </a:xfrm>
          <a:prstGeom prst="rect">
            <a:avLst/>
          </a:prstGeom>
          <a:noFill/>
        </p:spPr>
      </p:pic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GB" dirty="0" smtClean="0"/>
              <a:t>Where to go and how to ask for support?</a:t>
            </a:r>
          </a:p>
          <a:p>
            <a:pPr lvl="1">
              <a:buFont typeface="Arial" pitchFamily="34" charset="0"/>
              <a:buChar char="•"/>
            </a:pPr>
            <a:r>
              <a:rPr lang="en-GB" dirty="0" smtClean="0"/>
              <a:t>What </a:t>
            </a:r>
            <a:r>
              <a:rPr lang="en-GB" dirty="0" smtClean="0"/>
              <a:t>would they need to know? </a:t>
            </a:r>
            <a:endParaRPr lang="en-GB" b="1" dirty="0" smtClean="0"/>
          </a:p>
          <a:p>
            <a:pPr lvl="2"/>
            <a:r>
              <a:rPr lang="en-GB" dirty="0" err="1" smtClean="0"/>
              <a:t>eg</a:t>
            </a:r>
            <a:r>
              <a:rPr lang="en-GB" dirty="0" smtClean="0"/>
              <a:t>: Harm </a:t>
            </a:r>
            <a:r>
              <a:rPr lang="en-GB" dirty="0" smtClean="0"/>
              <a:t>reduction, substance information, where to go for help</a:t>
            </a:r>
            <a:endParaRPr lang="en-GB" b="1" dirty="0" smtClean="0"/>
          </a:p>
          <a:p>
            <a:pPr lvl="1">
              <a:buFont typeface="Arial" pitchFamily="34" charset="0"/>
              <a:buChar char="•"/>
            </a:pPr>
            <a:r>
              <a:rPr lang="en-GB" dirty="0" smtClean="0"/>
              <a:t>What support would they need? </a:t>
            </a:r>
            <a:endParaRPr lang="en-GB" dirty="0" smtClean="0"/>
          </a:p>
          <a:p>
            <a:pPr lvl="2"/>
            <a:r>
              <a:rPr lang="en-GB" dirty="0" err="1" smtClean="0"/>
              <a:t>eg</a:t>
            </a:r>
            <a:r>
              <a:rPr lang="en-GB" dirty="0" smtClean="0"/>
              <a:t>:</a:t>
            </a:r>
            <a:r>
              <a:rPr lang="en-GB" b="1" dirty="0" smtClean="0"/>
              <a:t> </a:t>
            </a:r>
            <a:r>
              <a:rPr lang="en-GB" dirty="0" smtClean="0"/>
              <a:t>Family/friends</a:t>
            </a:r>
            <a:r>
              <a:rPr lang="en-GB" dirty="0" smtClean="0"/>
              <a:t>, GP, counselling , the HADP service </a:t>
            </a:r>
            <a:r>
              <a:rPr lang="en-GB" dirty="0" smtClean="0"/>
              <a:t>directory, the </a:t>
            </a:r>
            <a:r>
              <a:rPr lang="en-GB" dirty="0" smtClean="0"/>
              <a:t>Prevention and Intervention Model on the H-SAT, Know the Score, Talk to Frank. </a:t>
            </a:r>
          </a:p>
          <a:p>
            <a:pPr lvl="1">
              <a:buFont typeface="Arial" pitchFamily="34" charset="0"/>
              <a:buChar char="•"/>
            </a:pPr>
            <a:r>
              <a:rPr lang="en-GB" dirty="0" smtClean="0"/>
              <a:t>Who / what else?</a:t>
            </a:r>
            <a:endParaRPr lang="en-GB" b="1" dirty="0" smtClean="0"/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6912768" cy="1143000"/>
          </a:xfrm>
        </p:spPr>
        <p:txBody>
          <a:bodyPr/>
          <a:lstStyle/>
          <a:p>
            <a:r>
              <a:rPr lang="en-GB" dirty="0" smtClean="0"/>
              <a:t>Case studies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Discuss where you think each </a:t>
            </a:r>
            <a:r>
              <a:rPr lang="en-GB" dirty="0" smtClean="0"/>
              <a:t>person </a:t>
            </a:r>
            <a:r>
              <a:rPr lang="en-GB" dirty="0" smtClean="0"/>
              <a:t>would be </a:t>
            </a:r>
            <a:r>
              <a:rPr lang="en-GB" dirty="0" smtClean="0"/>
              <a:t>on the continuum?  </a:t>
            </a:r>
            <a:endParaRPr lang="en-GB" dirty="0" smtClean="0"/>
          </a:p>
          <a:p>
            <a:endParaRPr lang="en-GB" dirty="0"/>
          </a:p>
        </p:txBody>
      </p:sp>
      <p:pic>
        <p:nvPicPr>
          <p:cNvPr id="6" name="Picture 2" descr="S:\Eve\Health Improvement Specialist\Images\H-SAT\HSAT Logo (colour) with web addres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79840" y="260648"/>
            <a:ext cx="1168624" cy="119479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6912768" cy="1143000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Staying safe when drinking alcohol or using drugs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GB" dirty="0" smtClean="0"/>
              <a:t>In small groups, create posters or leaflets about staying safe when drinking alcohol or using </a:t>
            </a:r>
            <a:r>
              <a:rPr lang="en-GB" dirty="0" smtClean="0"/>
              <a:t>drugs:</a:t>
            </a:r>
          </a:p>
          <a:p>
            <a:pPr>
              <a:buNone/>
            </a:pPr>
            <a:r>
              <a:rPr lang="en-GB" dirty="0" smtClean="0"/>
              <a:t>Think about:</a:t>
            </a:r>
            <a:endParaRPr lang="en-GB" dirty="0" smtClean="0"/>
          </a:p>
          <a:p>
            <a:pPr lvl="1">
              <a:buFont typeface="Arial" pitchFamily="34" charset="0"/>
              <a:buChar char="•"/>
            </a:pPr>
            <a:r>
              <a:rPr lang="en-GB" dirty="0" smtClean="0"/>
              <a:t>What could reduce the risk of harm? </a:t>
            </a:r>
          </a:p>
          <a:p>
            <a:pPr lvl="1">
              <a:buFont typeface="Arial" pitchFamily="34" charset="0"/>
              <a:buChar char="•"/>
            </a:pPr>
            <a:r>
              <a:rPr lang="en-GB" dirty="0" smtClean="0"/>
              <a:t>Who could help? </a:t>
            </a:r>
          </a:p>
          <a:p>
            <a:pPr lvl="1">
              <a:buFont typeface="Arial" pitchFamily="34" charset="0"/>
              <a:buChar char="•"/>
            </a:pPr>
            <a:r>
              <a:rPr lang="en-GB" dirty="0" smtClean="0"/>
              <a:t>What practical tips and advice could help protect the young people in the scenarios? </a:t>
            </a:r>
            <a:endParaRPr lang="en-GB" b="1" dirty="0" smtClean="0"/>
          </a:p>
          <a:p>
            <a:endParaRPr lang="en-GB" dirty="0"/>
          </a:p>
        </p:txBody>
      </p:sp>
      <p:pic>
        <p:nvPicPr>
          <p:cNvPr id="6" name="Picture 2" descr="S:\Eve\Health Improvement Specialist\Images\H-SAT\HSAT Logo (colour) with web addres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79840" y="260648"/>
            <a:ext cx="1168624" cy="119479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133</TotalTime>
  <Words>438</Words>
  <Application>Microsoft Office PowerPoint</Application>
  <PresentationFormat>On-screen Show (4:3)</PresentationFormat>
  <Paragraphs>41</Paragraphs>
  <Slides>6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Slide 1</vt:lpstr>
      <vt:lpstr>Substance Use as a Continuum </vt:lpstr>
      <vt:lpstr>Discuss the following points:</vt:lpstr>
      <vt:lpstr>Discuss the following points:</vt:lpstr>
      <vt:lpstr>Case studies </vt:lpstr>
      <vt:lpstr>Staying safe when drinking alcohol or using drugs</vt:lpstr>
    </vt:vector>
  </TitlesOfParts>
  <Company>NHS Highland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emacl17</dc:creator>
  <cp:lastModifiedBy>emacl17</cp:lastModifiedBy>
  <cp:revision>6</cp:revision>
  <dcterms:created xsi:type="dcterms:W3CDTF">2020-09-11T13:11:21Z</dcterms:created>
  <dcterms:modified xsi:type="dcterms:W3CDTF">2020-11-05T13:31:04Z</dcterms:modified>
</cp:coreProperties>
</file>