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 the groups to share their images or descriptions to the whole group.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informed their pictures / descriptions? How did they know what to draw / write? What helped them decide how to portray this person? Do all people who use that substance look the same?  Have they stereotyped these people? What impact might that have?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it hasn’t already come up, highlight that stigmatisation of people who use substances and who require help and support, is a barrier to them accessing that help.  </a:t>
            </a:r>
            <a:endParaRPr lang="en-GB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Substances and the media</a:t>
            </a:r>
          </a:p>
          <a:p>
            <a:r>
              <a:rPr lang="en-GB" dirty="0" smtClean="0"/>
              <a:t>Senior Level</a:t>
            </a:r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What do they look like?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In your groups, draw or describe one of the following: </a:t>
            </a:r>
            <a:endParaRPr lang="en-GB" b="1" dirty="0" smtClean="0"/>
          </a:p>
          <a:p>
            <a:pPr algn="ctr">
              <a:buNone/>
            </a:pPr>
            <a:r>
              <a:rPr lang="en-GB" dirty="0" smtClean="0"/>
              <a:t>Someone who </a:t>
            </a:r>
          </a:p>
          <a:p>
            <a:r>
              <a:rPr lang="en-GB" dirty="0" smtClean="0"/>
              <a:t>smokes tobacco  </a:t>
            </a:r>
          </a:p>
          <a:p>
            <a:r>
              <a:rPr lang="en-GB" dirty="0" smtClean="0"/>
              <a:t>drinks alcohol </a:t>
            </a:r>
          </a:p>
          <a:p>
            <a:r>
              <a:rPr lang="en-GB" dirty="0" smtClean="0"/>
              <a:t>smokes cannabis </a:t>
            </a:r>
          </a:p>
          <a:p>
            <a:r>
              <a:rPr lang="en-GB" dirty="0" smtClean="0"/>
              <a:t>uses cocaine </a:t>
            </a:r>
          </a:p>
          <a:p>
            <a:r>
              <a:rPr lang="en-GB" dirty="0" smtClean="0"/>
              <a:t>uses heroin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Share your drawings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informed your pictures / descriptions? </a:t>
            </a:r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368152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/>
              <a:t>Use a range of media sources to discuss how tobacco, alcohol and drug use is </a:t>
            </a:r>
            <a:r>
              <a:rPr lang="en-GB" sz="3200" dirty="0" smtClean="0"/>
              <a:t>presented: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Consider the language used in reference to people using substances.  </a:t>
            </a:r>
          </a:p>
          <a:p>
            <a:r>
              <a:rPr lang="en-GB" dirty="0" smtClean="0"/>
              <a:t>What is the implication of this? </a:t>
            </a:r>
          </a:p>
          <a:p>
            <a:r>
              <a:rPr lang="en-GB" dirty="0" smtClean="0"/>
              <a:t>Do differences exist in reporting of different substances? </a:t>
            </a:r>
          </a:p>
          <a:p>
            <a:r>
              <a:rPr lang="en-GB" dirty="0" smtClean="0"/>
              <a:t>Are there gender differences in reporting? </a:t>
            </a:r>
          </a:p>
          <a:p>
            <a:r>
              <a:rPr lang="en-GB" dirty="0" smtClean="0"/>
              <a:t>Do the examples reflect the true situation?  </a:t>
            </a:r>
          </a:p>
          <a:p>
            <a:r>
              <a:rPr lang="en-GB" dirty="0" smtClean="0"/>
              <a:t>Are these sources of information trustworthy? </a:t>
            </a:r>
          </a:p>
          <a:p>
            <a:r>
              <a:rPr lang="en-GB" dirty="0" smtClean="0"/>
              <a:t>Do they have another agenda?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Stereotypes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Discuss how stereotypes </a:t>
            </a:r>
            <a:r>
              <a:rPr lang="en-GB" dirty="0" smtClean="0"/>
              <a:t>affect our attitudes to substance use, and people who use </a:t>
            </a:r>
            <a:r>
              <a:rPr lang="en-GB" dirty="0" smtClean="0"/>
              <a:t>substances.</a:t>
            </a:r>
            <a:endParaRPr lang="en-GB" dirty="0" smtClean="0"/>
          </a:p>
          <a:p>
            <a:r>
              <a:rPr lang="en-GB" dirty="0" smtClean="0"/>
              <a:t>How does the media inform your attitudes and beliefs towards people who use </a:t>
            </a:r>
            <a:r>
              <a:rPr lang="en-GB" dirty="0" smtClean="0"/>
              <a:t>substances</a:t>
            </a:r>
            <a:r>
              <a:rPr lang="en-GB" dirty="0" smtClean="0"/>
              <a:t>? </a:t>
            </a:r>
          </a:p>
          <a:p>
            <a:endParaRPr lang="en-GB" b="1" dirty="0" smtClean="0"/>
          </a:p>
          <a:p>
            <a:pPr>
              <a:buNone/>
            </a:pPr>
            <a:r>
              <a:rPr lang="en-GB" dirty="0" smtClean="0"/>
              <a:t> 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912768" cy="1143000"/>
          </a:xfrm>
        </p:spPr>
        <p:txBody>
          <a:bodyPr/>
          <a:lstStyle/>
          <a:p>
            <a:r>
              <a:rPr lang="en-GB" dirty="0" smtClean="0"/>
              <a:t>Stereotypes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Are there any words within articles they would swap for other words</a:t>
            </a:r>
            <a:r>
              <a:rPr lang="en-GB" dirty="0" smtClean="0"/>
              <a:t>?</a:t>
            </a:r>
          </a:p>
          <a:p>
            <a:r>
              <a:rPr lang="en-GB" dirty="0" smtClean="0"/>
              <a:t>Use </a:t>
            </a:r>
            <a:r>
              <a:rPr lang="en-GB" dirty="0" smtClean="0"/>
              <a:t>the </a:t>
            </a:r>
            <a:r>
              <a:rPr lang="en-GB" i="1" dirty="0" smtClean="0"/>
              <a:t>Language Guide </a:t>
            </a:r>
            <a:r>
              <a:rPr lang="en-GB" dirty="0" smtClean="0"/>
              <a:t>to re-write the article using non-stigmatising language, that is ‘person first’. </a:t>
            </a:r>
            <a:endParaRPr lang="en-GB" b="1" dirty="0" smtClean="0"/>
          </a:p>
          <a:p>
            <a:pPr>
              <a:buNone/>
            </a:pPr>
            <a:r>
              <a:rPr lang="en-GB" dirty="0" smtClean="0"/>
              <a:t>  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6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</a:t>
            </a:r>
            <a:r>
              <a:rPr lang="en-GB" dirty="0" smtClean="0"/>
              <a:t>thing I have learned from this session is ...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292</Words>
  <Application>Microsoft Office PowerPoint</Application>
  <PresentationFormat>On-screen Show (4:3)</PresentationFormat>
  <Paragraphs>36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What do they look like?</vt:lpstr>
      <vt:lpstr>Share your drawings</vt:lpstr>
      <vt:lpstr>Use a range of media sources to discuss how tobacco, alcohol and drug use is presented:</vt:lpstr>
      <vt:lpstr>Stereotypes</vt:lpstr>
      <vt:lpstr>Stereotypes</vt:lpstr>
      <vt:lpstr>Slide 7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2020-11-05T13:43:28Z</dcterms:modified>
</cp:coreProperties>
</file>