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2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simple groupings are useful when first learning about substances; however the Drugs Wheel was developed to better categorise different drug types, and their effects, and also harm reduction advice for drug users.   Within this model there are 7 categories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GB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 the Drugs Wheel and it’s 7 categories and examples: </a:t>
            </a:r>
            <a:endParaRPr lang="en-GB" sz="24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Stimulants</a:t>
            </a:r>
            <a:endParaRPr lang="en-GB" sz="24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24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Empathogens</a:t>
            </a:r>
            <a:r>
              <a:rPr lang="en-GB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GB" sz="24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Psychedelics</a:t>
            </a:r>
            <a:endParaRPr lang="en-GB" sz="24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24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Dissociatives</a:t>
            </a:r>
            <a:endParaRPr lang="en-GB" sz="24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24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Cannabinoids</a:t>
            </a:r>
            <a:endParaRPr lang="en-GB" sz="24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Depressants</a:t>
            </a:r>
            <a:endParaRPr lang="en-GB" sz="24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24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Opioids</a:t>
            </a:r>
            <a:r>
              <a:rPr lang="en-GB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endParaRPr lang="en-GB" sz="24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spcBef>
                <a:spcPct val="0"/>
              </a:spcBef>
            </a:pPr>
            <a:endParaRPr lang="en-GB" altLang="en-US" sz="2400" dirty="0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75FBE8-7987-4D5A-9251-9EDFF0CB539D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25604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A1CF659-15FA-4717-9F87-B12303ABAE6A}" type="datetime1">
              <a:rPr lang="en-GB" altLang="en-US"/>
              <a:pPr/>
              <a:t>10/11/2020</a:t>
            </a:fld>
            <a:endParaRPr lang="en-GB" altLang="en-US"/>
          </a:p>
        </p:txBody>
      </p:sp>
      <p:sp>
        <p:nvSpPr>
          <p:cNvPr id="25605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mtClean="0"/>
              <a:t>The Drugs Wheel Training: Crew 2000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See Drugs Wheel website for detailed instructions</a:t>
            </a:r>
            <a:r>
              <a:rPr lang="en-GB" baseline="0" dirty="0" smtClean="0"/>
              <a:t> for the games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30475" y="-3205163"/>
            <a:ext cx="14204950" cy="1420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 userDrawn="1"/>
        </p:nvSpPr>
        <p:spPr>
          <a:xfrm>
            <a:off x="1470025" y="6272213"/>
            <a:ext cx="9010650" cy="295275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GB" dirty="0" smtClean="0">
                <a:latin typeface="DIN Next Rounded LT Pro" charset="0"/>
                <a:ea typeface="DIN Next Rounded LT Pro" charset="0"/>
                <a:cs typeface="DIN Next Rounded LT Pro" charset="0"/>
              </a:rPr>
              <a:t>Mark Adley •  Version 1.2 • 31/03/2016 • </a:t>
            </a:r>
            <a:r>
              <a:rPr lang="en-GB" dirty="0" err="1" smtClean="0">
                <a:latin typeface="DIN Next Rounded LT Pro" charset="0"/>
                <a:ea typeface="DIN Next Rounded LT Pro" charset="0"/>
                <a:cs typeface="DIN Next Rounded LT Pro" charset="0"/>
              </a:rPr>
              <a:t>mark@thedrugswheel.com</a:t>
            </a:r>
            <a:endParaRPr lang="en-GB" dirty="0">
              <a:latin typeface="DIN Next Rounded LT Pro" charset="0"/>
              <a:ea typeface="DIN Next Rounded LT Pro" charset="0"/>
              <a:cs typeface="DIN Next Rounded LT Pro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423863"/>
            <a:ext cx="9401175" cy="6132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71150"/>
            <a:ext cx="9240762" cy="496938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2000" b="1" i="0" kern="1200">
                <a:solidFill>
                  <a:srgbClr val="FFFFFF"/>
                </a:solidFill>
                <a:effectLst/>
                <a:latin typeface="Arial"/>
                <a:ea typeface="+mj-ea"/>
                <a:cs typeface="Arial"/>
              </a:defRPr>
            </a:lvl1pPr>
          </a:lstStyle>
          <a:p>
            <a:r>
              <a:rPr lang="en-GB" dirty="0" smtClean="0"/>
              <a:t>Click to edit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/>
              <a:t>Drugs Wheel</a:t>
            </a:r>
            <a:endParaRPr lang="en-GB" dirty="0" smtClean="0"/>
          </a:p>
          <a:p>
            <a:r>
              <a:rPr lang="en-GB" dirty="0" smtClean="0"/>
              <a:t>Senior Level</a:t>
            </a:r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Three basic drug groups: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3600" dirty="0" smtClean="0"/>
              <a:t>Stimulants</a:t>
            </a:r>
          </a:p>
          <a:p>
            <a:pPr lvl="0"/>
            <a:endParaRPr lang="en-GB" sz="3600" b="1" dirty="0" smtClean="0"/>
          </a:p>
          <a:p>
            <a:pPr lvl="0"/>
            <a:r>
              <a:rPr lang="en-GB" sz="3600" dirty="0" smtClean="0"/>
              <a:t>Depressants</a:t>
            </a:r>
          </a:p>
          <a:p>
            <a:pPr lvl="0"/>
            <a:endParaRPr lang="en-GB" sz="3600" b="1" dirty="0" smtClean="0"/>
          </a:p>
          <a:p>
            <a:pPr lvl="0"/>
            <a:r>
              <a:rPr lang="en-GB" sz="3600" dirty="0" err="1" smtClean="0"/>
              <a:t>Hallucinogenics</a:t>
            </a:r>
            <a:endParaRPr lang="en-GB" sz="3600" b="1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8675" y="3406775"/>
            <a:ext cx="26035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90650" y="2681288"/>
            <a:ext cx="3327400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25" y="3405188"/>
            <a:ext cx="26035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9950" y="442913"/>
            <a:ext cx="3243263" cy="29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2013" y="2678113"/>
            <a:ext cx="3328987" cy="281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52788" y="122238"/>
            <a:ext cx="288925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70025" y="442913"/>
            <a:ext cx="3243263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Cut up the segments of the drugs wheel. </a:t>
            </a:r>
          </a:p>
          <a:p>
            <a:endParaRPr lang="en-GB" dirty="0" smtClean="0"/>
          </a:p>
          <a:p>
            <a:r>
              <a:rPr lang="en-GB" dirty="0" smtClean="0"/>
              <a:t>Mix them up then place </a:t>
            </a:r>
            <a:r>
              <a:rPr lang="en-GB" dirty="0" smtClean="0"/>
              <a:t>the segments in the correct corresponding section of the wheel.  </a:t>
            </a:r>
          </a:p>
          <a:p>
            <a:endParaRPr lang="en-GB" dirty="0" smtClean="0"/>
          </a:p>
          <a:p>
            <a:r>
              <a:rPr lang="en-GB" dirty="0" smtClean="0"/>
              <a:t>Repeat the process with the </a:t>
            </a:r>
            <a:r>
              <a:rPr lang="en-GB" dirty="0" smtClean="0"/>
              <a:t>Effects </a:t>
            </a:r>
            <a:r>
              <a:rPr lang="en-GB" dirty="0" smtClean="0"/>
              <a:t>wheel.  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</a:t>
            </a:r>
            <a:r>
              <a:rPr lang="en-GB" dirty="0" smtClean="0"/>
              <a:t>thing I have learned from this session is ...</a:t>
            </a: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141</Words>
  <Application>Microsoft Office PowerPoint</Application>
  <PresentationFormat>On-screen Show (4:3)</PresentationFormat>
  <Paragraphs>31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Three basic drug groups:</vt:lpstr>
      <vt:lpstr>Slide 3</vt:lpstr>
      <vt:lpstr>Activity</vt:lpstr>
      <vt:lpstr>Slide 5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2020-11-10T13:19:21Z</dcterms:modified>
</cp:coreProperties>
</file>