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divide the group into 5 small groups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group should be assigned one of the following scenarios.  They are to come up with some Do’s and Don’ts for their scenario.  This could be a poster, a presentation, or any other format. 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dirty="0" smtClean="0"/>
              <a:t>To Do In An Emergency</a:t>
            </a:r>
            <a:endParaRPr lang="en-GB" dirty="0" smtClean="0"/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Quiz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First complete the quiz</a:t>
            </a:r>
            <a:endParaRPr lang="en-GB" sz="3600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Scenarios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 </a:t>
            </a:r>
            <a:endParaRPr lang="en-GB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A </a:t>
            </a:r>
            <a:r>
              <a:rPr lang="en-GB" dirty="0" smtClean="0"/>
              <a:t>friend is being sick after drinking alcohol </a:t>
            </a:r>
            <a:endParaRPr lang="en-GB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A </a:t>
            </a:r>
            <a:r>
              <a:rPr lang="en-GB" dirty="0" smtClean="0"/>
              <a:t>friend has passed out after drinking alcohol</a:t>
            </a:r>
            <a:endParaRPr lang="en-GB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A </a:t>
            </a:r>
            <a:r>
              <a:rPr lang="en-GB" dirty="0" smtClean="0"/>
              <a:t>friend has become paranoid after using cannabis</a:t>
            </a:r>
            <a:endParaRPr lang="en-GB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A </a:t>
            </a:r>
            <a:r>
              <a:rPr lang="en-GB" dirty="0" smtClean="0"/>
              <a:t>friend is overheating over take ecstasy </a:t>
            </a:r>
            <a:endParaRPr lang="en-GB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A </a:t>
            </a:r>
            <a:r>
              <a:rPr lang="en-GB" dirty="0" smtClean="0"/>
              <a:t>friend is really drowsy after taking alcohol and </a:t>
            </a:r>
            <a:r>
              <a:rPr lang="en-GB" dirty="0" err="1" smtClean="0"/>
              <a:t>Valium</a:t>
            </a:r>
            <a:r>
              <a:rPr lang="en-GB" dirty="0" smtClean="0"/>
              <a:t> together. 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</a:t>
            </a:r>
            <a:r>
              <a:rPr lang="en-GB" dirty="0" smtClean="0"/>
              <a:t>thing I have learned from this session is ...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72</Words>
  <Application>Microsoft Office PowerPoint</Application>
  <PresentationFormat>On-screen Show (4:3)</PresentationFormat>
  <Paragraphs>16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Quiz</vt:lpstr>
      <vt:lpstr>Scenarios </vt:lpstr>
      <vt:lpstr>Slide 4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2020-11-10T13:37:08Z</dcterms:modified>
</cp:coreProperties>
</file>